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531" r:id="rId5"/>
    <p:sldId id="619" r:id="rId6"/>
    <p:sldId id="618" r:id="rId7"/>
    <p:sldId id="2445" r:id="rId8"/>
    <p:sldId id="2442" r:id="rId9"/>
    <p:sldId id="2446" r:id="rId10"/>
    <p:sldId id="2447" r:id="rId11"/>
    <p:sldId id="2441" r:id="rId12"/>
    <p:sldId id="2439" r:id="rId13"/>
    <p:sldId id="2448" r:id="rId14"/>
    <p:sldId id="2440" r:id="rId15"/>
    <p:sldId id="2451" r:id="rId16"/>
    <p:sldId id="2444" r:id="rId17"/>
    <p:sldId id="2449" r:id="rId18"/>
    <p:sldId id="2450" r:id="rId19"/>
    <p:sldId id="243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33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7" autoAdjust="0"/>
    <p:restoredTop sz="96327" autoAdjust="0"/>
  </p:normalViewPr>
  <p:slideViewPr>
    <p:cSldViewPr snapToGrid="0" showGuides="1">
      <p:cViewPr varScale="1">
        <p:scale>
          <a:sx n="128" d="100"/>
          <a:sy n="128" d="100"/>
        </p:scale>
        <p:origin x="264" y="176"/>
      </p:cViewPr>
      <p:guideLst>
        <p:guide orient="horz" pos="2136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g, Tommy" userId="0112a109-1ab4-4f3e-a667-8b4bef1e4784" providerId="ADAL" clId="{E8F57F1A-6F89-604A-99E6-7D6D4E902CB8}"/>
    <pc:docChg chg="custSel modSld">
      <pc:chgData name="Dang, Tommy" userId="0112a109-1ab4-4f3e-a667-8b4bef1e4784" providerId="ADAL" clId="{E8F57F1A-6F89-604A-99E6-7D6D4E902CB8}" dt="2021-04-07T20:11:36.279" v="11" actId="14100"/>
      <pc:docMkLst>
        <pc:docMk/>
      </pc:docMkLst>
      <pc:sldChg chg="addSp delSp modSp mod">
        <pc:chgData name="Dang, Tommy" userId="0112a109-1ab4-4f3e-a667-8b4bef1e4784" providerId="ADAL" clId="{E8F57F1A-6F89-604A-99E6-7D6D4E902CB8}" dt="2021-04-07T19:49:22.464" v="0" actId="478"/>
        <pc:sldMkLst>
          <pc:docMk/>
          <pc:sldMk cId="3876646394" sldId="531"/>
        </pc:sldMkLst>
        <pc:spChg chg="add mod">
          <ac:chgData name="Dang, Tommy" userId="0112a109-1ab4-4f3e-a667-8b4bef1e4784" providerId="ADAL" clId="{E8F57F1A-6F89-604A-99E6-7D6D4E902CB8}" dt="2021-04-07T19:49:22.464" v="0" actId="478"/>
          <ac:spMkLst>
            <pc:docMk/>
            <pc:sldMk cId="3876646394" sldId="531"/>
            <ac:spMk id="4" creationId="{55515E62-2EF9-DC4B-A708-11D86A33ED89}"/>
          </ac:spMkLst>
        </pc:spChg>
        <pc:spChg chg="del">
          <ac:chgData name="Dang, Tommy" userId="0112a109-1ab4-4f3e-a667-8b4bef1e4784" providerId="ADAL" clId="{E8F57F1A-6F89-604A-99E6-7D6D4E902CB8}" dt="2021-04-07T19:49:22.464" v="0" actId="478"/>
          <ac:spMkLst>
            <pc:docMk/>
            <pc:sldMk cId="3876646394" sldId="531"/>
            <ac:spMk id="10" creationId="{00000000-0000-0000-0000-000000000000}"/>
          </ac:spMkLst>
        </pc:spChg>
      </pc:sldChg>
      <pc:sldChg chg="addSp delSp modSp mod">
        <pc:chgData name="Dang, Tommy" userId="0112a109-1ab4-4f3e-a667-8b4bef1e4784" providerId="ADAL" clId="{E8F57F1A-6F89-604A-99E6-7D6D4E902CB8}" dt="2021-04-07T19:49:29.505" v="3" actId="478"/>
        <pc:sldMkLst>
          <pc:docMk/>
          <pc:sldMk cId="3994065767" sldId="618"/>
        </pc:sldMkLst>
        <pc:spChg chg="add del mod">
          <ac:chgData name="Dang, Tommy" userId="0112a109-1ab4-4f3e-a667-8b4bef1e4784" providerId="ADAL" clId="{E8F57F1A-6F89-604A-99E6-7D6D4E902CB8}" dt="2021-04-07T19:49:29.505" v="3" actId="478"/>
          <ac:spMkLst>
            <pc:docMk/>
            <pc:sldMk cId="3994065767" sldId="618"/>
            <ac:spMk id="3" creationId="{570F39D2-244A-1542-A99F-60A5D465AE72}"/>
          </ac:spMkLst>
        </pc:spChg>
        <pc:picChg chg="del">
          <ac:chgData name="Dang, Tommy" userId="0112a109-1ab4-4f3e-a667-8b4bef1e4784" providerId="ADAL" clId="{E8F57F1A-6F89-604A-99E6-7D6D4E902CB8}" dt="2021-04-07T19:49:25.173" v="1" actId="478"/>
          <ac:picMkLst>
            <pc:docMk/>
            <pc:sldMk cId="3994065767" sldId="618"/>
            <ac:picMk id="20" creationId="{5C4488B8-F22A-4DC9-A3E0-4DE9AD468FD5}"/>
          </ac:picMkLst>
        </pc:picChg>
      </pc:sldChg>
      <pc:sldChg chg="modSp mod">
        <pc:chgData name="Dang, Tommy" userId="0112a109-1ab4-4f3e-a667-8b4bef1e4784" providerId="ADAL" clId="{E8F57F1A-6F89-604A-99E6-7D6D4E902CB8}" dt="2021-04-07T20:11:36.279" v="11" actId="14100"/>
        <pc:sldMkLst>
          <pc:docMk/>
          <pc:sldMk cId="3812511873" sldId="619"/>
        </pc:sldMkLst>
        <pc:spChg chg="mod">
          <ac:chgData name="Dang, Tommy" userId="0112a109-1ab4-4f3e-a667-8b4bef1e4784" providerId="ADAL" clId="{E8F57F1A-6F89-604A-99E6-7D6D4E902CB8}" dt="2021-04-07T20:11:36.279" v="11" actId="14100"/>
          <ac:spMkLst>
            <pc:docMk/>
            <pc:sldMk cId="3812511873" sldId="619"/>
            <ac:spMk id="10" creationId="{4B982FE1-D395-4E71-AC20-93DB4AE0B255}"/>
          </ac:spMkLst>
        </pc:spChg>
        <pc:picChg chg="mod">
          <ac:chgData name="Dang, Tommy" userId="0112a109-1ab4-4f3e-a667-8b4bef1e4784" providerId="ADAL" clId="{E8F57F1A-6F89-604A-99E6-7D6D4E902CB8}" dt="2021-04-07T20:11:24.177" v="8" actId="14100"/>
          <ac:picMkLst>
            <pc:docMk/>
            <pc:sldMk cId="3812511873" sldId="619"/>
            <ac:picMk id="11" creationId="{D0A1C2D7-9C76-48C2-8D94-C9412C04C733}"/>
          </ac:picMkLst>
        </pc:picChg>
      </pc:sldChg>
      <pc:sldChg chg="delSp mod">
        <pc:chgData name="Dang, Tommy" userId="0112a109-1ab4-4f3e-a667-8b4bef1e4784" providerId="ADAL" clId="{E8F57F1A-6F89-604A-99E6-7D6D4E902CB8}" dt="2021-04-07T19:52:50.525" v="6" actId="478"/>
        <pc:sldMkLst>
          <pc:docMk/>
          <pc:sldMk cId="562546570" sldId="2434"/>
        </pc:sldMkLst>
        <pc:spChg chg="del">
          <ac:chgData name="Dang, Tommy" userId="0112a109-1ab4-4f3e-a667-8b4bef1e4784" providerId="ADAL" clId="{E8F57F1A-6F89-604A-99E6-7D6D4E902CB8}" dt="2021-04-07T19:52:50.525" v="6" actId="478"/>
          <ac:spMkLst>
            <pc:docMk/>
            <pc:sldMk cId="562546570" sldId="2434"/>
            <ac:spMk id="10" creationId="{00000000-0000-0000-0000-000000000000}"/>
          </ac:spMkLst>
        </pc:spChg>
        <pc:spChg chg="del">
          <ac:chgData name="Dang, Tommy" userId="0112a109-1ab4-4f3e-a667-8b4bef1e4784" providerId="ADAL" clId="{E8F57F1A-6F89-604A-99E6-7D6D4E902CB8}" dt="2021-04-07T19:52:38.809" v="4" actId="478"/>
          <ac:spMkLst>
            <pc:docMk/>
            <pc:sldMk cId="562546570" sldId="2434"/>
            <ac:spMk id="12" creationId="{0482C242-6865-4FF8-811E-AD916C5E5ACC}"/>
          </ac:spMkLst>
        </pc:spChg>
        <pc:grpChg chg="del">
          <ac:chgData name="Dang, Tommy" userId="0112a109-1ab4-4f3e-a667-8b4bef1e4784" providerId="ADAL" clId="{E8F57F1A-6F89-604A-99E6-7D6D4E902CB8}" dt="2021-04-07T19:52:47.726" v="5" actId="478"/>
          <ac:grpSpMkLst>
            <pc:docMk/>
            <pc:sldMk cId="562546570" sldId="2434"/>
            <ac:grpSpMk id="7" creationId="{0F1A30CF-02FC-4499-8444-E78C20236A5F}"/>
          </ac:grpSpMkLst>
        </pc:grpChg>
        <pc:picChg chg="del">
          <ac:chgData name="Dang, Tommy" userId="0112a109-1ab4-4f3e-a667-8b4bef1e4784" providerId="ADAL" clId="{E8F57F1A-6F89-604A-99E6-7D6D4E902CB8}" dt="2021-04-07T19:52:47.726" v="5" actId="478"/>
          <ac:picMkLst>
            <pc:docMk/>
            <pc:sldMk cId="562546570" sldId="2434"/>
            <ac:picMk id="8" creationId="{5A320BC1-9054-4BAF-A591-EA9FEE62773D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hyperlink" Target="https://editor.p5js.org/Zipexpo/sketches/Kr2_gOl5C" TargetMode="External"/><Relationship Id="rId1" Type="http://schemas.openxmlformats.org/officeDocument/2006/relationships/hyperlink" Target="https://editor.p5js.org/Zipexpo/sketches/lZdpjJSYS" TargetMode="External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https://editor.p5js.org/Zipexpo/sketches/Kr2_gOl5C" TargetMode="External"/><Relationship Id="rId1" Type="http://schemas.openxmlformats.org/officeDocument/2006/relationships/hyperlink" Target="https://editor.p5js.org/Zipexpo/sketches/lZdpjJSYS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18ED38-7C72-42A5-8407-C09165D0704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7A232B4-A962-461D-8D66-EC45C782E700}">
      <dgm:prSet phldrT="[Text]"/>
      <dgm:spPr/>
      <dgm:t>
        <a:bodyPr/>
        <a:lstStyle/>
        <a:p>
          <a:r>
            <a:rPr lang="en-US" dirty="0"/>
            <a:t>Camera</a:t>
          </a:r>
        </a:p>
      </dgm:t>
    </dgm:pt>
    <dgm:pt modelId="{45BFB57B-C788-4B23-BAD5-911F8F90CE85}" type="parTrans" cxnId="{CD6E39C3-293F-4F74-8CDC-68BFE75F8DD2}">
      <dgm:prSet/>
      <dgm:spPr/>
      <dgm:t>
        <a:bodyPr/>
        <a:lstStyle/>
        <a:p>
          <a:endParaRPr lang="en-US"/>
        </a:p>
      </dgm:t>
    </dgm:pt>
    <dgm:pt modelId="{5DB003A0-32EB-4837-8990-1A62367BE6BA}" type="sibTrans" cxnId="{CD6E39C3-293F-4F74-8CDC-68BFE75F8DD2}">
      <dgm:prSet/>
      <dgm:spPr/>
      <dgm:t>
        <a:bodyPr/>
        <a:lstStyle/>
        <a:p>
          <a:endParaRPr lang="en-US"/>
        </a:p>
      </dgm:t>
    </dgm:pt>
    <dgm:pt modelId="{4402FBC9-6210-49B2-93E2-2FFF739934A2}">
      <dgm:prSet phldrT="[Text]"/>
      <dgm:spPr/>
      <dgm:t>
        <a:bodyPr/>
        <a:lstStyle/>
        <a:p>
          <a:r>
            <a:rPr lang="en-US" dirty="0"/>
            <a:t>Weather</a:t>
          </a:r>
        </a:p>
      </dgm:t>
    </dgm:pt>
    <dgm:pt modelId="{69F9DA16-F7AA-4A4D-90E0-E02EDE99BD85}" type="parTrans" cxnId="{E9159BC5-DAB0-408D-9E76-8341E3C96DE1}">
      <dgm:prSet/>
      <dgm:spPr/>
      <dgm:t>
        <a:bodyPr/>
        <a:lstStyle/>
        <a:p>
          <a:endParaRPr lang="en-US"/>
        </a:p>
      </dgm:t>
    </dgm:pt>
    <dgm:pt modelId="{0E8C0374-23ED-490D-AF2E-7AD4B4871CBA}" type="sibTrans" cxnId="{E9159BC5-DAB0-408D-9E76-8341E3C96DE1}">
      <dgm:prSet/>
      <dgm:spPr/>
      <dgm:t>
        <a:bodyPr/>
        <a:lstStyle/>
        <a:p>
          <a:endParaRPr lang="en-US"/>
        </a:p>
      </dgm:t>
    </dgm:pt>
    <dgm:pt modelId="{E5B92AA8-C105-4A8E-9CAB-6C1D57D02F06}">
      <dgm:prSet phldrT="[Text]"/>
      <dgm:spPr/>
      <dgm:t>
        <a:bodyPr/>
        <a:lstStyle/>
        <a:p>
          <a:r>
            <a:rPr lang="en-US" dirty="0"/>
            <a:t>News feed </a:t>
          </a:r>
          <a:r>
            <a:rPr lang="en-US" dirty="0" err="1"/>
            <a:t>NYTime</a:t>
          </a:r>
          <a:endParaRPr lang="en-US" dirty="0"/>
        </a:p>
      </dgm:t>
    </dgm:pt>
    <dgm:pt modelId="{63C416AC-4E6E-4A58-94FE-D1A9D6D9F66B}" type="parTrans" cxnId="{7F6B1B69-36D2-4206-9BC0-2839353797A9}">
      <dgm:prSet/>
      <dgm:spPr/>
      <dgm:t>
        <a:bodyPr/>
        <a:lstStyle/>
        <a:p>
          <a:endParaRPr lang="en-US"/>
        </a:p>
      </dgm:t>
    </dgm:pt>
    <dgm:pt modelId="{018AD6B9-7F3D-4FFB-A9F6-182F42F3B566}" type="sibTrans" cxnId="{7F6B1B69-36D2-4206-9BC0-2839353797A9}">
      <dgm:prSet/>
      <dgm:spPr/>
      <dgm:t>
        <a:bodyPr/>
        <a:lstStyle/>
        <a:p>
          <a:endParaRPr lang="en-US"/>
        </a:p>
      </dgm:t>
    </dgm:pt>
    <dgm:pt modelId="{18E88540-5912-4708-BDA4-F43B894C2309}">
      <dgm:prSet phldrT="[Text]"/>
      <dgm:spPr/>
      <dgm:t>
        <a:bodyPr/>
        <a:lstStyle/>
        <a:p>
          <a:r>
            <a:rPr lang="en-US" dirty="0"/>
            <a:t>Music player</a:t>
          </a:r>
        </a:p>
      </dgm:t>
    </dgm:pt>
    <dgm:pt modelId="{E7344320-7433-4531-B39C-5259E7552F4F}" type="parTrans" cxnId="{A1A91691-CB88-4DD1-8EFD-7C8E0C43D19F}">
      <dgm:prSet/>
      <dgm:spPr/>
      <dgm:t>
        <a:bodyPr/>
        <a:lstStyle/>
        <a:p>
          <a:endParaRPr lang="en-US"/>
        </a:p>
      </dgm:t>
    </dgm:pt>
    <dgm:pt modelId="{D2B84C2D-EA6B-48DE-BC09-DDEE2E04F35C}" type="sibTrans" cxnId="{A1A91691-CB88-4DD1-8EFD-7C8E0C43D19F}">
      <dgm:prSet/>
      <dgm:spPr/>
      <dgm:t>
        <a:bodyPr/>
        <a:lstStyle/>
        <a:p>
          <a:endParaRPr lang="en-US"/>
        </a:p>
      </dgm:t>
    </dgm:pt>
    <dgm:pt modelId="{FA6FD57B-F71F-41C9-B61F-10E08C04A296}">
      <dgm:prSet phldrT="[Text]"/>
      <dgm:spPr/>
      <dgm:t>
        <a:bodyPr/>
        <a:lstStyle/>
        <a:p>
          <a:r>
            <a:rPr lang="en-US">
              <a:solidFill>
                <a:srgbClr val="FF0000"/>
              </a:solidFill>
            </a:rPr>
            <a:t>https://editor.p5js.org/Zipexpo/sketches/vIcRDNmAa</a:t>
          </a:r>
          <a:endParaRPr lang="en-US" dirty="0"/>
        </a:p>
      </dgm:t>
    </dgm:pt>
    <dgm:pt modelId="{01015DEF-7E1A-4198-8A29-4886FE622277}" type="parTrans" cxnId="{A24C2D10-2EBE-4C60-8B67-A17294F96CAA}">
      <dgm:prSet/>
      <dgm:spPr/>
      <dgm:t>
        <a:bodyPr/>
        <a:lstStyle/>
        <a:p>
          <a:endParaRPr lang="en-US"/>
        </a:p>
      </dgm:t>
    </dgm:pt>
    <dgm:pt modelId="{2A433A19-39A5-44D6-B816-67D708C84A96}" type="sibTrans" cxnId="{A24C2D10-2EBE-4C60-8B67-A17294F96CAA}">
      <dgm:prSet/>
      <dgm:spPr/>
      <dgm:t>
        <a:bodyPr/>
        <a:lstStyle/>
        <a:p>
          <a:endParaRPr lang="en-US"/>
        </a:p>
      </dgm:t>
    </dgm:pt>
    <dgm:pt modelId="{50CA7B2C-E19C-43AB-A9F0-9A24AA16A99E}">
      <dgm:prSet phldrT="[Text]"/>
      <dgm:spPr/>
      <dgm:t>
        <a:bodyPr/>
        <a:lstStyle/>
        <a:p>
          <a:r>
            <a:rPr lang="en-US">
              <a:solidFill>
                <a:srgbClr val="FF0000"/>
              </a:solidFill>
            </a:rPr>
            <a:t>https://editor.p5js.org/Zipexpo/sketches/a0txcOe-8</a:t>
          </a:r>
          <a:endParaRPr lang="en-US" dirty="0"/>
        </a:p>
      </dgm:t>
    </dgm:pt>
    <dgm:pt modelId="{F19D6BB3-5C21-4D06-B009-B80DFE6C89DF}" type="parTrans" cxnId="{811B7D7E-2BD2-499D-9D39-A1DC25EEB967}">
      <dgm:prSet/>
      <dgm:spPr/>
      <dgm:t>
        <a:bodyPr/>
        <a:lstStyle/>
        <a:p>
          <a:endParaRPr lang="en-US"/>
        </a:p>
      </dgm:t>
    </dgm:pt>
    <dgm:pt modelId="{83DDD0A6-90EA-4B0F-8E7D-7C4811C63630}" type="sibTrans" cxnId="{811B7D7E-2BD2-499D-9D39-A1DC25EEB967}">
      <dgm:prSet/>
      <dgm:spPr/>
      <dgm:t>
        <a:bodyPr/>
        <a:lstStyle/>
        <a:p>
          <a:endParaRPr lang="en-US"/>
        </a:p>
      </dgm:t>
    </dgm:pt>
    <dgm:pt modelId="{11C57C4C-7CAC-499E-911C-95E15A6785CD}">
      <dgm:prSet phldrT="[Text]"/>
      <dgm:spPr/>
      <dgm:t>
        <a:bodyPr/>
        <a:lstStyle/>
        <a:p>
          <a:r>
            <a:rPr lang="en-US">
              <a:solidFill>
                <a:srgbClr val="FF0000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https://editor.p5js.org/Zipexpo/sketches/lZdpjJSYS</a:t>
          </a:r>
          <a:endParaRPr lang="en-US" dirty="0"/>
        </a:p>
      </dgm:t>
    </dgm:pt>
    <dgm:pt modelId="{67951F15-1E3C-43B3-A626-FEE63671D887}" type="parTrans" cxnId="{323DB39E-B2C3-44E7-ABBA-EC516EA30BEC}">
      <dgm:prSet/>
      <dgm:spPr/>
      <dgm:t>
        <a:bodyPr/>
        <a:lstStyle/>
        <a:p>
          <a:endParaRPr lang="en-US"/>
        </a:p>
      </dgm:t>
    </dgm:pt>
    <dgm:pt modelId="{8634C65E-2225-4A65-8A24-890EF4A032E1}" type="sibTrans" cxnId="{323DB39E-B2C3-44E7-ABBA-EC516EA30BEC}">
      <dgm:prSet/>
      <dgm:spPr/>
      <dgm:t>
        <a:bodyPr/>
        <a:lstStyle/>
        <a:p>
          <a:endParaRPr lang="en-US"/>
        </a:p>
      </dgm:t>
    </dgm:pt>
    <dgm:pt modelId="{8A22D2C7-4C7A-47AF-9EEC-76F060B2A1F6}">
      <dgm:prSet phldrT="[Text]"/>
      <dgm:spPr/>
      <dgm:t>
        <a:bodyPr/>
        <a:lstStyle/>
        <a:p>
          <a:r>
            <a:rPr lang="en-US" dirty="0">
              <a:solidFill>
                <a:srgbClr val="FF0000"/>
              </a:solidFill>
              <a:hlinkClick xmlns:r="http://schemas.openxmlformats.org/officeDocument/2006/relationships" r:id="rId2"/>
            </a:rPr>
            <a:t>https://editor.p5js.org/Zipexpo/sketches/Kr2_gOl5C</a:t>
          </a:r>
          <a:r>
            <a:rPr lang="en-US" dirty="0">
              <a:solidFill>
                <a:srgbClr val="FF0000"/>
              </a:solidFill>
            </a:rPr>
            <a:t> </a:t>
          </a:r>
          <a:endParaRPr lang="en-US" dirty="0"/>
        </a:p>
      </dgm:t>
    </dgm:pt>
    <dgm:pt modelId="{AA0730A0-47D8-4168-8907-A72CCBBDE790}" type="parTrans" cxnId="{46BAA1C0-718D-41CF-9203-ACEA884BDE22}">
      <dgm:prSet/>
      <dgm:spPr/>
      <dgm:t>
        <a:bodyPr/>
        <a:lstStyle/>
        <a:p>
          <a:endParaRPr lang="en-US"/>
        </a:p>
      </dgm:t>
    </dgm:pt>
    <dgm:pt modelId="{C75A7D32-99C8-4045-B498-4BCD3D316FEF}" type="sibTrans" cxnId="{46BAA1C0-718D-41CF-9203-ACEA884BDE22}">
      <dgm:prSet/>
      <dgm:spPr/>
      <dgm:t>
        <a:bodyPr/>
        <a:lstStyle/>
        <a:p>
          <a:endParaRPr lang="en-US"/>
        </a:p>
      </dgm:t>
    </dgm:pt>
    <dgm:pt modelId="{BFCD4573-0D0D-4E64-B9DD-FEF7687466B6}" type="pres">
      <dgm:prSet presAssocID="{0818ED38-7C72-42A5-8407-C09165D07040}" presName="linear" presStyleCnt="0">
        <dgm:presLayoutVars>
          <dgm:animLvl val="lvl"/>
          <dgm:resizeHandles val="exact"/>
        </dgm:presLayoutVars>
      </dgm:prSet>
      <dgm:spPr/>
    </dgm:pt>
    <dgm:pt modelId="{34BAE4CE-0B33-4923-868F-5B3C38FE6E55}" type="pres">
      <dgm:prSet presAssocID="{37A232B4-A962-461D-8D66-EC45C782E70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85C9815-C5A9-4CF0-9BF0-A0A17EEB5C71}" type="pres">
      <dgm:prSet presAssocID="{37A232B4-A962-461D-8D66-EC45C782E700}" presName="childText" presStyleLbl="revTx" presStyleIdx="0" presStyleCnt="4">
        <dgm:presLayoutVars>
          <dgm:bulletEnabled val="1"/>
        </dgm:presLayoutVars>
      </dgm:prSet>
      <dgm:spPr/>
    </dgm:pt>
    <dgm:pt modelId="{A5F28872-2A0E-4AD9-AE20-7B10946E6F78}" type="pres">
      <dgm:prSet presAssocID="{4402FBC9-6210-49B2-93E2-2FFF739934A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42EDAAA-C878-47CB-9136-E1931F1A2C84}" type="pres">
      <dgm:prSet presAssocID="{4402FBC9-6210-49B2-93E2-2FFF739934A2}" presName="childText" presStyleLbl="revTx" presStyleIdx="1" presStyleCnt="4">
        <dgm:presLayoutVars>
          <dgm:bulletEnabled val="1"/>
        </dgm:presLayoutVars>
      </dgm:prSet>
      <dgm:spPr/>
    </dgm:pt>
    <dgm:pt modelId="{4C189C86-922C-455E-85AF-1B3CC432BF91}" type="pres">
      <dgm:prSet presAssocID="{E5B92AA8-C105-4A8E-9CAB-6C1D57D02F0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BAA721E-EBE6-4C94-B517-3E0BBEFCA476}" type="pres">
      <dgm:prSet presAssocID="{E5B92AA8-C105-4A8E-9CAB-6C1D57D02F06}" presName="childText" presStyleLbl="revTx" presStyleIdx="2" presStyleCnt="4">
        <dgm:presLayoutVars>
          <dgm:bulletEnabled val="1"/>
        </dgm:presLayoutVars>
      </dgm:prSet>
      <dgm:spPr/>
    </dgm:pt>
    <dgm:pt modelId="{2E20BFF8-5248-4F33-8696-77E14EB19763}" type="pres">
      <dgm:prSet presAssocID="{18E88540-5912-4708-BDA4-F43B894C2309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2360E90-BE02-4591-B246-D48AC0B42DD3}" type="pres">
      <dgm:prSet presAssocID="{18E88540-5912-4708-BDA4-F43B894C2309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4930DA01-CB63-479B-9A61-6524A97273DE}" type="presOf" srcId="{37A232B4-A962-461D-8D66-EC45C782E700}" destId="{34BAE4CE-0B33-4923-868F-5B3C38FE6E55}" srcOrd="0" destOrd="0" presId="urn:microsoft.com/office/officeart/2005/8/layout/vList2"/>
    <dgm:cxn modelId="{A24C2D10-2EBE-4C60-8B67-A17294F96CAA}" srcId="{37A232B4-A962-461D-8D66-EC45C782E700}" destId="{FA6FD57B-F71F-41C9-B61F-10E08C04A296}" srcOrd="0" destOrd="0" parTransId="{01015DEF-7E1A-4198-8A29-4886FE622277}" sibTransId="{2A433A19-39A5-44D6-B816-67D708C84A96}"/>
    <dgm:cxn modelId="{25947B10-15E6-4060-8A62-B6F347E7768A}" type="presOf" srcId="{18E88540-5912-4708-BDA4-F43B894C2309}" destId="{2E20BFF8-5248-4F33-8696-77E14EB19763}" srcOrd="0" destOrd="0" presId="urn:microsoft.com/office/officeart/2005/8/layout/vList2"/>
    <dgm:cxn modelId="{77EFBA22-6ECE-44C6-A222-7CB6CC565FC6}" type="presOf" srcId="{50CA7B2C-E19C-43AB-A9F0-9A24AA16A99E}" destId="{542EDAAA-C878-47CB-9136-E1931F1A2C84}" srcOrd="0" destOrd="0" presId="urn:microsoft.com/office/officeart/2005/8/layout/vList2"/>
    <dgm:cxn modelId="{EF622C3D-2AE4-4B20-BE44-FFD860C8FBFB}" type="presOf" srcId="{E5B92AA8-C105-4A8E-9CAB-6C1D57D02F06}" destId="{4C189C86-922C-455E-85AF-1B3CC432BF91}" srcOrd="0" destOrd="0" presId="urn:microsoft.com/office/officeart/2005/8/layout/vList2"/>
    <dgm:cxn modelId="{F206133E-1FB0-495E-A4DB-6F78DC1156E8}" type="presOf" srcId="{4402FBC9-6210-49B2-93E2-2FFF739934A2}" destId="{A5F28872-2A0E-4AD9-AE20-7B10946E6F78}" srcOrd="0" destOrd="0" presId="urn:microsoft.com/office/officeart/2005/8/layout/vList2"/>
    <dgm:cxn modelId="{04B2193F-5A9C-47E3-AB4A-6E925AA05FE1}" type="presOf" srcId="{8A22D2C7-4C7A-47AF-9EEC-76F060B2A1F6}" destId="{F2360E90-BE02-4591-B246-D48AC0B42DD3}" srcOrd="0" destOrd="0" presId="urn:microsoft.com/office/officeart/2005/8/layout/vList2"/>
    <dgm:cxn modelId="{7F6B1B69-36D2-4206-9BC0-2839353797A9}" srcId="{0818ED38-7C72-42A5-8407-C09165D07040}" destId="{E5B92AA8-C105-4A8E-9CAB-6C1D57D02F06}" srcOrd="2" destOrd="0" parTransId="{63C416AC-4E6E-4A58-94FE-D1A9D6D9F66B}" sibTransId="{018AD6B9-7F3D-4FFB-A9F6-182F42F3B566}"/>
    <dgm:cxn modelId="{9E884874-6E14-4540-A3CE-7D1AD259957C}" type="presOf" srcId="{FA6FD57B-F71F-41C9-B61F-10E08C04A296}" destId="{185C9815-C5A9-4CF0-9BF0-A0A17EEB5C71}" srcOrd="0" destOrd="0" presId="urn:microsoft.com/office/officeart/2005/8/layout/vList2"/>
    <dgm:cxn modelId="{811B7D7E-2BD2-499D-9D39-A1DC25EEB967}" srcId="{4402FBC9-6210-49B2-93E2-2FFF739934A2}" destId="{50CA7B2C-E19C-43AB-A9F0-9A24AA16A99E}" srcOrd="0" destOrd="0" parTransId="{F19D6BB3-5C21-4D06-B009-B80DFE6C89DF}" sibTransId="{83DDD0A6-90EA-4B0F-8E7D-7C4811C63630}"/>
    <dgm:cxn modelId="{43BEAF82-E83C-4733-9924-12116A9DC751}" type="presOf" srcId="{11C57C4C-7CAC-499E-911C-95E15A6785CD}" destId="{EBAA721E-EBE6-4C94-B517-3E0BBEFCA476}" srcOrd="0" destOrd="0" presId="urn:microsoft.com/office/officeart/2005/8/layout/vList2"/>
    <dgm:cxn modelId="{A1A91691-CB88-4DD1-8EFD-7C8E0C43D19F}" srcId="{0818ED38-7C72-42A5-8407-C09165D07040}" destId="{18E88540-5912-4708-BDA4-F43B894C2309}" srcOrd="3" destOrd="0" parTransId="{E7344320-7433-4531-B39C-5259E7552F4F}" sibTransId="{D2B84C2D-EA6B-48DE-BC09-DDEE2E04F35C}"/>
    <dgm:cxn modelId="{323DB39E-B2C3-44E7-ABBA-EC516EA30BEC}" srcId="{E5B92AA8-C105-4A8E-9CAB-6C1D57D02F06}" destId="{11C57C4C-7CAC-499E-911C-95E15A6785CD}" srcOrd="0" destOrd="0" parTransId="{67951F15-1E3C-43B3-A626-FEE63671D887}" sibTransId="{8634C65E-2225-4A65-8A24-890EF4A032E1}"/>
    <dgm:cxn modelId="{46BAA1C0-718D-41CF-9203-ACEA884BDE22}" srcId="{18E88540-5912-4708-BDA4-F43B894C2309}" destId="{8A22D2C7-4C7A-47AF-9EEC-76F060B2A1F6}" srcOrd="0" destOrd="0" parTransId="{AA0730A0-47D8-4168-8907-A72CCBBDE790}" sibTransId="{C75A7D32-99C8-4045-B498-4BCD3D316FEF}"/>
    <dgm:cxn modelId="{CD6E39C3-293F-4F74-8CDC-68BFE75F8DD2}" srcId="{0818ED38-7C72-42A5-8407-C09165D07040}" destId="{37A232B4-A962-461D-8D66-EC45C782E700}" srcOrd="0" destOrd="0" parTransId="{45BFB57B-C788-4B23-BAD5-911F8F90CE85}" sibTransId="{5DB003A0-32EB-4837-8990-1A62367BE6BA}"/>
    <dgm:cxn modelId="{E9159BC5-DAB0-408D-9E76-8341E3C96DE1}" srcId="{0818ED38-7C72-42A5-8407-C09165D07040}" destId="{4402FBC9-6210-49B2-93E2-2FFF739934A2}" srcOrd="1" destOrd="0" parTransId="{69F9DA16-F7AA-4A4D-90E0-E02EDE99BD85}" sibTransId="{0E8C0374-23ED-490D-AF2E-7AD4B4871CBA}"/>
    <dgm:cxn modelId="{2452CFF8-2EEB-49D5-B46E-F312B8F83C94}" type="presOf" srcId="{0818ED38-7C72-42A5-8407-C09165D07040}" destId="{BFCD4573-0D0D-4E64-B9DD-FEF7687466B6}" srcOrd="0" destOrd="0" presId="urn:microsoft.com/office/officeart/2005/8/layout/vList2"/>
    <dgm:cxn modelId="{4B28C6CD-1C45-4DEE-9702-B95743583A85}" type="presParOf" srcId="{BFCD4573-0D0D-4E64-B9DD-FEF7687466B6}" destId="{34BAE4CE-0B33-4923-868F-5B3C38FE6E55}" srcOrd="0" destOrd="0" presId="urn:microsoft.com/office/officeart/2005/8/layout/vList2"/>
    <dgm:cxn modelId="{5FEE112E-A9A0-4808-B3EE-C441A6399DD7}" type="presParOf" srcId="{BFCD4573-0D0D-4E64-B9DD-FEF7687466B6}" destId="{185C9815-C5A9-4CF0-9BF0-A0A17EEB5C71}" srcOrd="1" destOrd="0" presId="urn:microsoft.com/office/officeart/2005/8/layout/vList2"/>
    <dgm:cxn modelId="{871D2E14-7A8D-4DE1-A3F3-77594018B5B4}" type="presParOf" srcId="{BFCD4573-0D0D-4E64-B9DD-FEF7687466B6}" destId="{A5F28872-2A0E-4AD9-AE20-7B10946E6F78}" srcOrd="2" destOrd="0" presId="urn:microsoft.com/office/officeart/2005/8/layout/vList2"/>
    <dgm:cxn modelId="{E7B0AC05-10AD-4DA6-84DA-5AE3B70D73BE}" type="presParOf" srcId="{BFCD4573-0D0D-4E64-B9DD-FEF7687466B6}" destId="{542EDAAA-C878-47CB-9136-E1931F1A2C84}" srcOrd="3" destOrd="0" presId="urn:microsoft.com/office/officeart/2005/8/layout/vList2"/>
    <dgm:cxn modelId="{F7ECCFFE-54B2-45D9-A723-A4B1A1CE0475}" type="presParOf" srcId="{BFCD4573-0D0D-4E64-B9DD-FEF7687466B6}" destId="{4C189C86-922C-455E-85AF-1B3CC432BF91}" srcOrd="4" destOrd="0" presId="urn:microsoft.com/office/officeart/2005/8/layout/vList2"/>
    <dgm:cxn modelId="{7962E5F5-7826-4E59-85DB-7F1EA1C723B9}" type="presParOf" srcId="{BFCD4573-0D0D-4E64-B9DD-FEF7687466B6}" destId="{EBAA721E-EBE6-4C94-B517-3E0BBEFCA476}" srcOrd="5" destOrd="0" presId="urn:microsoft.com/office/officeart/2005/8/layout/vList2"/>
    <dgm:cxn modelId="{DBC45F33-11D7-4B09-882F-0CE903339D59}" type="presParOf" srcId="{BFCD4573-0D0D-4E64-B9DD-FEF7687466B6}" destId="{2E20BFF8-5248-4F33-8696-77E14EB19763}" srcOrd="6" destOrd="0" presId="urn:microsoft.com/office/officeart/2005/8/layout/vList2"/>
    <dgm:cxn modelId="{CD463F51-0799-41BD-BE73-81EBF72104F8}" type="presParOf" srcId="{BFCD4573-0D0D-4E64-B9DD-FEF7687466B6}" destId="{F2360E90-BE02-4591-B246-D48AC0B42DD3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8C2C87E-8B77-4738-889E-261D9F927680}" type="doc">
      <dgm:prSet loTypeId="urn:microsoft.com/office/officeart/2011/layout/ConvergingText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7E1694B-6051-4DB4-8C18-7D37F5D4CE25}">
      <dgm:prSet phldrT="[Text]"/>
      <dgm:spPr/>
      <dgm:t>
        <a:bodyPr/>
        <a:lstStyle/>
        <a:p>
          <a:r>
            <a:rPr lang="en-US" dirty="0"/>
            <a:t>Sign In</a:t>
          </a:r>
        </a:p>
      </dgm:t>
    </dgm:pt>
    <dgm:pt modelId="{DB46E923-AB73-4B0C-BAFF-6254BCF8D315}" type="parTrans" cxnId="{D12F959B-1465-4B28-8B23-E5CD125FEBF5}">
      <dgm:prSet/>
      <dgm:spPr/>
      <dgm:t>
        <a:bodyPr/>
        <a:lstStyle/>
        <a:p>
          <a:endParaRPr lang="en-US"/>
        </a:p>
      </dgm:t>
    </dgm:pt>
    <dgm:pt modelId="{BC82BD57-3903-48BD-919A-78D0B9702F60}" type="sibTrans" cxnId="{D12F959B-1465-4B28-8B23-E5CD125FEBF5}">
      <dgm:prSet/>
      <dgm:spPr/>
      <dgm:t>
        <a:bodyPr/>
        <a:lstStyle/>
        <a:p>
          <a:endParaRPr lang="en-US"/>
        </a:p>
      </dgm:t>
    </dgm:pt>
    <dgm:pt modelId="{1183D645-1A3C-44B5-919F-D675A7CCE54F}">
      <dgm:prSet phldrT="[Text]"/>
      <dgm:spPr/>
      <dgm:t>
        <a:bodyPr/>
        <a:lstStyle/>
        <a:p>
          <a:r>
            <a:rPr lang="en-US" dirty="0"/>
            <a:t>Choose API</a:t>
          </a:r>
        </a:p>
      </dgm:t>
    </dgm:pt>
    <dgm:pt modelId="{A9FF4418-A511-4A08-AC81-E6B3266D8500}" type="parTrans" cxnId="{AD162F7A-10DF-42F8-84C7-1638EA49B368}">
      <dgm:prSet/>
      <dgm:spPr/>
      <dgm:t>
        <a:bodyPr/>
        <a:lstStyle/>
        <a:p>
          <a:endParaRPr lang="en-US"/>
        </a:p>
      </dgm:t>
    </dgm:pt>
    <dgm:pt modelId="{B71DBF65-EA0B-484F-8519-66DACD824C5E}" type="sibTrans" cxnId="{AD162F7A-10DF-42F8-84C7-1638EA49B368}">
      <dgm:prSet/>
      <dgm:spPr/>
      <dgm:t>
        <a:bodyPr/>
        <a:lstStyle/>
        <a:p>
          <a:endParaRPr lang="en-US"/>
        </a:p>
      </dgm:t>
    </dgm:pt>
    <dgm:pt modelId="{21B8EA8D-D5B7-4B47-9EEA-847CD33FF0D1}">
      <dgm:prSet phldrT="[Text]"/>
      <dgm:spPr/>
      <dgm:t>
        <a:bodyPr/>
        <a:lstStyle/>
        <a:p>
          <a:r>
            <a:rPr lang="en-US" dirty="0"/>
            <a:t>Get API Key</a:t>
          </a:r>
        </a:p>
      </dgm:t>
    </dgm:pt>
    <dgm:pt modelId="{662D0E11-E5E8-406A-B5CF-49EB2744372E}" type="parTrans" cxnId="{D114E4B4-4B78-4F11-876C-CCF773733855}">
      <dgm:prSet/>
      <dgm:spPr/>
      <dgm:t>
        <a:bodyPr/>
        <a:lstStyle/>
        <a:p>
          <a:endParaRPr lang="en-US"/>
        </a:p>
      </dgm:t>
    </dgm:pt>
    <dgm:pt modelId="{72EBA787-CCA8-481B-9B7B-35DBF330B403}" type="sibTrans" cxnId="{D114E4B4-4B78-4F11-876C-CCF773733855}">
      <dgm:prSet/>
      <dgm:spPr/>
      <dgm:t>
        <a:bodyPr/>
        <a:lstStyle/>
        <a:p>
          <a:endParaRPr lang="en-US"/>
        </a:p>
      </dgm:t>
    </dgm:pt>
    <dgm:pt modelId="{55000E76-0462-44D1-9D8C-3D6D2D1E03E2}">
      <dgm:prSet phldrT="[Text]"/>
      <dgm:spPr/>
      <dgm:t>
        <a:bodyPr/>
        <a:lstStyle/>
        <a:p>
          <a:r>
            <a:rPr lang="en-US" dirty="0"/>
            <a:t>Get API URL</a:t>
          </a:r>
        </a:p>
      </dgm:t>
    </dgm:pt>
    <dgm:pt modelId="{08BD73EF-A397-4BF8-BB6C-8C6B0B431CCE}" type="parTrans" cxnId="{B7014F56-C45A-4962-9FDA-5B5CDAAEB013}">
      <dgm:prSet/>
      <dgm:spPr/>
      <dgm:t>
        <a:bodyPr/>
        <a:lstStyle/>
        <a:p>
          <a:endParaRPr lang="en-US"/>
        </a:p>
      </dgm:t>
    </dgm:pt>
    <dgm:pt modelId="{932783C0-0C7D-4686-B8B9-CC499D8C21A5}" type="sibTrans" cxnId="{B7014F56-C45A-4962-9FDA-5B5CDAAEB013}">
      <dgm:prSet/>
      <dgm:spPr/>
      <dgm:t>
        <a:bodyPr/>
        <a:lstStyle/>
        <a:p>
          <a:endParaRPr lang="en-US"/>
        </a:p>
      </dgm:t>
    </dgm:pt>
    <dgm:pt modelId="{84548690-618F-4161-9F2A-D5BD65D6CAA3}" type="pres">
      <dgm:prSet presAssocID="{B8C2C87E-8B77-4738-889E-261D9F927680}" presName="Name0" presStyleCnt="0">
        <dgm:presLayoutVars>
          <dgm:chMax/>
          <dgm:chPref val="1"/>
          <dgm:dir/>
          <dgm:animOne val="branch"/>
          <dgm:animLvl val="lvl"/>
          <dgm:resizeHandles/>
        </dgm:presLayoutVars>
      </dgm:prSet>
      <dgm:spPr/>
    </dgm:pt>
    <dgm:pt modelId="{0820C0DD-C328-4BE6-8F7E-806C7478FFD8}" type="pres">
      <dgm:prSet presAssocID="{77E1694B-6051-4DB4-8C18-7D37F5D4CE25}" presName="composite" presStyleCnt="0"/>
      <dgm:spPr/>
    </dgm:pt>
    <dgm:pt modelId="{D57293B1-87C3-452A-B3FC-7B2E71AF1556}" type="pres">
      <dgm:prSet presAssocID="{77E1694B-6051-4DB4-8C18-7D37F5D4CE25}" presName="ParentAccent1" presStyleLbl="alignNode1" presStyleIdx="0" presStyleCnt="44"/>
      <dgm:spPr/>
    </dgm:pt>
    <dgm:pt modelId="{BD2EE4E4-0B14-42C3-8EA3-DEF4A8254DD7}" type="pres">
      <dgm:prSet presAssocID="{77E1694B-6051-4DB4-8C18-7D37F5D4CE25}" presName="ParentAccent2" presStyleLbl="alignNode1" presStyleIdx="1" presStyleCnt="44"/>
      <dgm:spPr/>
    </dgm:pt>
    <dgm:pt modelId="{5A18D8C7-50F5-4296-BEB0-0D6A2F9F1F0D}" type="pres">
      <dgm:prSet presAssocID="{77E1694B-6051-4DB4-8C18-7D37F5D4CE25}" presName="ParentAccent3" presStyleLbl="alignNode1" presStyleIdx="2" presStyleCnt="44"/>
      <dgm:spPr/>
    </dgm:pt>
    <dgm:pt modelId="{695DD5B7-D18E-4C31-B637-CBF78AE957FE}" type="pres">
      <dgm:prSet presAssocID="{77E1694B-6051-4DB4-8C18-7D37F5D4CE25}" presName="ParentAccent4" presStyleLbl="alignNode1" presStyleIdx="3" presStyleCnt="44"/>
      <dgm:spPr/>
    </dgm:pt>
    <dgm:pt modelId="{5C5B51C7-4C64-4297-BA0F-F4DE95AACC1B}" type="pres">
      <dgm:prSet presAssocID="{77E1694B-6051-4DB4-8C18-7D37F5D4CE25}" presName="ParentAccent5" presStyleLbl="alignNode1" presStyleIdx="4" presStyleCnt="44"/>
      <dgm:spPr/>
    </dgm:pt>
    <dgm:pt modelId="{C5C32917-BFF0-440A-B58A-B5A249C11330}" type="pres">
      <dgm:prSet presAssocID="{77E1694B-6051-4DB4-8C18-7D37F5D4CE25}" presName="ParentAccent6" presStyleLbl="alignNode1" presStyleIdx="5" presStyleCnt="44"/>
      <dgm:spPr/>
    </dgm:pt>
    <dgm:pt modelId="{CBF3F47F-E0E1-4044-9A1E-1432091A9F2A}" type="pres">
      <dgm:prSet presAssocID="{77E1694B-6051-4DB4-8C18-7D37F5D4CE25}" presName="ParentAccent7" presStyleLbl="alignNode1" presStyleIdx="6" presStyleCnt="44"/>
      <dgm:spPr/>
    </dgm:pt>
    <dgm:pt modelId="{9473D0B4-CDDF-4C4F-97FE-6E6B33028766}" type="pres">
      <dgm:prSet presAssocID="{77E1694B-6051-4DB4-8C18-7D37F5D4CE25}" presName="ParentAccent8" presStyleLbl="alignNode1" presStyleIdx="7" presStyleCnt="44"/>
      <dgm:spPr/>
    </dgm:pt>
    <dgm:pt modelId="{B7B10DDE-29C5-47BB-94AD-FCC792C1863E}" type="pres">
      <dgm:prSet presAssocID="{77E1694B-6051-4DB4-8C18-7D37F5D4CE25}" presName="ParentAccent9" presStyleLbl="alignNode1" presStyleIdx="8" presStyleCnt="44"/>
      <dgm:spPr/>
    </dgm:pt>
    <dgm:pt modelId="{62F930AA-6DA7-4579-8974-FB9EC828C77B}" type="pres">
      <dgm:prSet presAssocID="{77E1694B-6051-4DB4-8C18-7D37F5D4CE25}" presName="ParentAccent10" presStyleLbl="alignNode1" presStyleIdx="9" presStyleCnt="44"/>
      <dgm:spPr/>
    </dgm:pt>
    <dgm:pt modelId="{8FABCC9E-5F14-47B4-9716-A7FE4B53F56F}" type="pres">
      <dgm:prSet presAssocID="{77E1694B-6051-4DB4-8C18-7D37F5D4CE25}" presName="Parent" presStyleLbl="alignNode1" presStyleIdx="10" presStyleCnt="44">
        <dgm:presLayoutVars>
          <dgm:chMax val="5"/>
          <dgm:chPref val="3"/>
          <dgm:bulletEnabled val="1"/>
        </dgm:presLayoutVars>
      </dgm:prSet>
      <dgm:spPr/>
    </dgm:pt>
    <dgm:pt modelId="{53FA9A9D-C630-4078-95AC-A08F96209B2D}" type="pres">
      <dgm:prSet presAssocID="{BC82BD57-3903-48BD-919A-78D0B9702F60}" presName="sibTrans" presStyleCnt="0"/>
      <dgm:spPr/>
    </dgm:pt>
    <dgm:pt modelId="{D7DDB8B2-11B2-4771-A415-7A893DCF4AF3}" type="pres">
      <dgm:prSet presAssocID="{1183D645-1A3C-44B5-919F-D675A7CCE54F}" presName="composite" presStyleCnt="0"/>
      <dgm:spPr/>
    </dgm:pt>
    <dgm:pt modelId="{18A699B5-5609-45E9-A75A-E1807C37D456}" type="pres">
      <dgm:prSet presAssocID="{1183D645-1A3C-44B5-919F-D675A7CCE54F}" presName="ParentAccent1" presStyleLbl="alignNode1" presStyleIdx="11" presStyleCnt="44"/>
      <dgm:spPr/>
    </dgm:pt>
    <dgm:pt modelId="{528779CF-78AB-430C-83A7-04B1192327B3}" type="pres">
      <dgm:prSet presAssocID="{1183D645-1A3C-44B5-919F-D675A7CCE54F}" presName="ParentAccent2" presStyleLbl="alignNode1" presStyleIdx="12" presStyleCnt="44"/>
      <dgm:spPr/>
    </dgm:pt>
    <dgm:pt modelId="{BC3CFE20-748C-41F9-A074-5E611B7DFAAE}" type="pres">
      <dgm:prSet presAssocID="{1183D645-1A3C-44B5-919F-D675A7CCE54F}" presName="ParentAccent3" presStyleLbl="alignNode1" presStyleIdx="13" presStyleCnt="44"/>
      <dgm:spPr/>
    </dgm:pt>
    <dgm:pt modelId="{268519B3-599E-4893-8D07-60BE8A16411F}" type="pres">
      <dgm:prSet presAssocID="{1183D645-1A3C-44B5-919F-D675A7CCE54F}" presName="ParentAccent4" presStyleLbl="alignNode1" presStyleIdx="14" presStyleCnt="44"/>
      <dgm:spPr/>
    </dgm:pt>
    <dgm:pt modelId="{6354A2CD-040F-42A3-8909-F9AEFFEB01FB}" type="pres">
      <dgm:prSet presAssocID="{1183D645-1A3C-44B5-919F-D675A7CCE54F}" presName="ParentAccent5" presStyleLbl="alignNode1" presStyleIdx="15" presStyleCnt="44"/>
      <dgm:spPr/>
    </dgm:pt>
    <dgm:pt modelId="{DECE1DB2-92BE-435C-9ACD-4D070DE0290A}" type="pres">
      <dgm:prSet presAssocID="{1183D645-1A3C-44B5-919F-D675A7CCE54F}" presName="ParentAccent6" presStyleLbl="alignNode1" presStyleIdx="16" presStyleCnt="44"/>
      <dgm:spPr/>
    </dgm:pt>
    <dgm:pt modelId="{C043EEE6-28A5-4CE1-A8D8-8FA2D6E9FE62}" type="pres">
      <dgm:prSet presAssocID="{1183D645-1A3C-44B5-919F-D675A7CCE54F}" presName="ParentAccent7" presStyleLbl="alignNode1" presStyleIdx="17" presStyleCnt="44"/>
      <dgm:spPr/>
    </dgm:pt>
    <dgm:pt modelId="{C554396F-3069-45CE-B808-259AC564EA24}" type="pres">
      <dgm:prSet presAssocID="{1183D645-1A3C-44B5-919F-D675A7CCE54F}" presName="ParentAccent8" presStyleLbl="alignNode1" presStyleIdx="18" presStyleCnt="44"/>
      <dgm:spPr/>
    </dgm:pt>
    <dgm:pt modelId="{A199178D-52D7-40C0-B617-6772710606A8}" type="pres">
      <dgm:prSet presAssocID="{1183D645-1A3C-44B5-919F-D675A7CCE54F}" presName="ParentAccent9" presStyleLbl="alignNode1" presStyleIdx="19" presStyleCnt="44"/>
      <dgm:spPr/>
    </dgm:pt>
    <dgm:pt modelId="{D73975F9-BCAC-4992-983B-D408855F9E33}" type="pres">
      <dgm:prSet presAssocID="{1183D645-1A3C-44B5-919F-D675A7CCE54F}" presName="ParentAccent10" presStyleLbl="alignNode1" presStyleIdx="20" presStyleCnt="44"/>
      <dgm:spPr/>
    </dgm:pt>
    <dgm:pt modelId="{E9DD9AC2-ECAB-4E68-9F8D-B89179D10EBE}" type="pres">
      <dgm:prSet presAssocID="{1183D645-1A3C-44B5-919F-D675A7CCE54F}" presName="Parent" presStyleLbl="alignNode1" presStyleIdx="21" presStyleCnt="44">
        <dgm:presLayoutVars>
          <dgm:chMax val="5"/>
          <dgm:chPref val="3"/>
          <dgm:bulletEnabled val="1"/>
        </dgm:presLayoutVars>
      </dgm:prSet>
      <dgm:spPr/>
    </dgm:pt>
    <dgm:pt modelId="{7271112C-445C-40D3-A705-7E3049ED5C0B}" type="pres">
      <dgm:prSet presAssocID="{B71DBF65-EA0B-484F-8519-66DACD824C5E}" presName="sibTrans" presStyleCnt="0"/>
      <dgm:spPr/>
    </dgm:pt>
    <dgm:pt modelId="{DDD2A5C2-8BDA-4783-A536-65E3A4D51D21}" type="pres">
      <dgm:prSet presAssocID="{21B8EA8D-D5B7-4B47-9EEA-847CD33FF0D1}" presName="composite" presStyleCnt="0"/>
      <dgm:spPr/>
    </dgm:pt>
    <dgm:pt modelId="{6786A43D-716E-4586-AFEE-6030D1F9F6F0}" type="pres">
      <dgm:prSet presAssocID="{21B8EA8D-D5B7-4B47-9EEA-847CD33FF0D1}" presName="ParentAccent1" presStyleLbl="alignNode1" presStyleIdx="22" presStyleCnt="44"/>
      <dgm:spPr/>
    </dgm:pt>
    <dgm:pt modelId="{5FCC45EA-6C6F-4CAB-BED0-642092429016}" type="pres">
      <dgm:prSet presAssocID="{21B8EA8D-D5B7-4B47-9EEA-847CD33FF0D1}" presName="ParentAccent2" presStyleLbl="alignNode1" presStyleIdx="23" presStyleCnt="44"/>
      <dgm:spPr/>
    </dgm:pt>
    <dgm:pt modelId="{C8C3CD36-8B39-469C-94D2-D0CF32B8DCDD}" type="pres">
      <dgm:prSet presAssocID="{21B8EA8D-D5B7-4B47-9EEA-847CD33FF0D1}" presName="ParentAccent3" presStyleLbl="alignNode1" presStyleIdx="24" presStyleCnt="44"/>
      <dgm:spPr/>
    </dgm:pt>
    <dgm:pt modelId="{CDCD52C1-0E42-4C12-820A-EA27155EADE9}" type="pres">
      <dgm:prSet presAssocID="{21B8EA8D-D5B7-4B47-9EEA-847CD33FF0D1}" presName="ParentAccent4" presStyleLbl="alignNode1" presStyleIdx="25" presStyleCnt="44"/>
      <dgm:spPr/>
    </dgm:pt>
    <dgm:pt modelId="{F035FAA4-EF44-4B2F-B084-E3EB425228B2}" type="pres">
      <dgm:prSet presAssocID="{21B8EA8D-D5B7-4B47-9EEA-847CD33FF0D1}" presName="ParentAccent5" presStyleLbl="alignNode1" presStyleIdx="26" presStyleCnt="44"/>
      <dgm:spPr/>
    </dgm:pt>
    <dgm:pt modelId="{4F56EAD0-F48C-46F2-A5F9-112BBD9E91A9}" type="pres">
      <dgm:prSet presAssocID="{21B8EA8D-D5B7-4B47-9EEA-847CD33FF0D1}" presName="ParentAccent6" presStyleLbl="alignNode1" presStyleIdx="27" presStyleCnt="44"/>
      <dgm:spPr/>
    </dgm:pt>
    <dgm:pt modelId="{A67EB36B-7D43-44BB-B8A7-8173AAB1DB68}" type="pres">
      <dgm:prSet presAssocID="{21B8EA8D-D5B7-4B47-9EEA-847CD33FF0D1}" presName="ParentAccent7" presStyleLbl="alignNode1" presStyleIdx="28" presStyleCnt="44"/>
      <dgm:spPr/>
    </dgm:pt>
    <dgm:pt modelId="{70BEBA5B-6CF4-4C65-91DC-77C00E21D3E0}" type="pres">
      <dgm:prSet presAssocID="{21B8EA8D-D5B7-4B47-9EEA-847CD33FF0D1}" presName="ParentAccent8" presStyleLbl="alignNode1" presStyleIdx="29" presStyleCnt="44"/>
      <dgm:spPr/>
    </dgm:pt>
    <dgm:pt modelId="{5CB1121C-EC79-4CF4-AA6A-E4DF63B1BB64}" type="pres">
      <dgm:prSet presAssocID="{21B8EA8D-D5B7-4B47-9EEA-847CD33FF0D1}" presName="ParentAccent9" presStyleLbl="alignNode1" presStyleIdx="30" presStyleCnt="44"/>
      <dgm:spPr/>
    </dgm:pt>
    <dgm:pt modelId="{DAF75D1C-1715-4519-B404-82EAFB2CFB94}" type="pres">
      <dgm:prSet presAssocID="{21B8EA8D-D5B7-4B47-9EEA-847CD33FF0D1}" presName="ParentAccent10" presStyleLbl="alignNode1" presStyleIdx="31" presStyleCnt="44"/>
      <dgm:spPr/>
    </dgm:pt>
    <dgm:pt modelId="{3285493A-EAB8-4EDE-80A8-24639C1B6F9E}" type="pres">
      <dgm:prSet presAssocID="{21B8EA8D-D5B7-4B47-9EEA-847CD33FF0D1}" presName="Parent" presStyleLbl="alignNode1" presStyleIdx="32" presStyleCnt="44">
        <dgm:presLayoutVars>
          <dgm:chMax val="5"/>
          <dgm:chPref val="3"/>
          <dgm:bulletEnabled val="1"/>
        </dgm:presLayoutVars>
      </dgm:prSet>
      <dgm:spPr/>
    </dgm:pt>
    <dgm:pt modelId="{8795D896-545F-4F20-934A-68021AE464E6}" type="pres">
      <dgm:prSet presAssocID="{72EBA787-CCA8-481B-9B7B-35DBF330B403}" presName="sibTrans" presStyleCnt="0"/>
      <dgm:spPr/>
    </dgm:pt>
    <dgm:pt modelId="{A5F372B0-50D7-4078-8339-A5EC1AB550CA}" type="pres">
      <dgm:prSet presAssocID="{55000E76-0462-44D1-9D8C-3D6D2D1E03E2}" presName="composite" presStyleCnt="0"/>
      <dgm:spPr/>
    </dgm:pt>
    <dgm:pt modelId="{44F45D6A-C426-4E87-897C-096E7A0BE010}" type="pres">
      <dgm:prSet presAssocID="{55000E76-0462-44D1-9D8C-3D6D2D1E03E2}" presName="ParentAccent1" presStyleLbl="alignNode1" presStyleIdx="33" presStyleCnt="44"/>
      <dgm:spPr/>
    </dgm:pt>
    <dgm:pt modelId="{E80BDA45-5120-48DF-8ECD-244A21B3164F}" type="pres">
      <dgm:prSet presAssocID="{55000E76-0462-44D1-9D8C-3D6D2D1E03E2}" presName="ParentAccent2" presStyleLbl="alignNode1" presStyleIdx="34" presStyleCnt="44"/>
      <dgm:spPr/>
    </dgm:pt>
    <dgm:pt modelId="{309BFBE4-F303-408C-9B4E-E0045EB70652}" type="pres">
      <dgm:prSet presAssocID="{55000E76-0462-44D1-9D8C-3D6D2D1E03E2}" presName="ParentAccent3" presStyleLbl="alignNode1" presStyleIdx="35" presStyleCnt="44"/>
      <dgm:spPr/>
    </dgm:pt>
    <dgm:pt modelId="{2845FF93-3550-4E6C-8BB7-CCE9E48703B5}" type="pres">
      <dgm:prSet presAssocID="{55000E76-0462-44D1-9D8C-3D6D2D1E03E2}" presName="ParentAccent4" presStyleLbl="alignNode1" presStyleIdx="36" presStyleCnt="44"/>
      <dgm:spPr/>
    </dgm:pt>
    <dgm:pt modelId="{74D3919D-164A-49B3-9B0A-62C2C4BBE531}" type="pres">
      <dgm:prSet presAssocID="{55000E76-0462-44D1-9D8C-3D6D2D1E03E2}" presName="ParentAccent5" presStyleLbl="alignNode1" presStyleIdx="37" presStyleCnt="44"/>
      <dgm:spPr/>
    </dgm:pt>
    <dgm:pt modelId="{6DDD1CD5-3725-47BC-AEA7-E1B0E15DD4F3}" type="pres">
      <dgm:prSet presAssocID="{55000E76-0462-44D1-9D8C-3D6D2D1E03E2}" presName="ParentAccent6" presStyleLbl="alignNode1" presStyleIdx="38" presStyleCnt="44"/>
      <dgm:spPr/>
    </dgm:pt>
    <dgm:pt modelId="{5006AE26-926F-4138-BCB8-D10D16A14E4F}" type="pres">
      <dgm:prSet presAssocID="{55000E76-0462-44D1-9D8C-3D6D2D1E03E2}" presName="ParentAccent7" presStyleLbl="alignNode1" presStyleIdx="39" presStyleCnt="44"/>
      <dgm:spPr/>
    </dgm:pt>
    <dgm:pt modelId="{E67E5051-7853-46DE-8A7B-34A80C851E21}" type="pres">
      <dgm:prSet presAssocID="{55000E76-0462-44D1-9D8C-3D6D2D1E03E2}" presName="ParentAccent8" presStyleLbl="alignNode1" presStyleIdx="40" presStyleCnt="44"/>
      <dgm:spPr/>
    </dgm:pt>
    <dgm:pt modelId="{5BB78CB8-7DB1-49E5-AA8F-317C15462073}" type="pres">
      <dgm:prSet presAssocID="{55000E76-0462-44D1-9D8C-3D6D2D1E03E2}" presName="ParentAccent9" presStyleLbl="alignNode1" presStyleIdx="41" presStyleCnt="44"/>
      <dgm:spPr/>
    </dgm:pt>
    <dgm:pt modelId="{D54CD8ED-1C62-4D3A-8D96-B27DA5625AC1}" type="pres">
      <dgm:prSet presAssocID="{55000E76-0462-44D1-9D8C-3D6D2D1E03E2}" presName="ParentAccent10" presStyleLbl="alignNode1" presStyleIdx="42" presStyleCnt="44"/>
      <dgm:spPr/>
    </dgm:pt>
    <dgm:pt modelId="{4637BE01-1D2E-4974-9BF7-13BD9BC4E2B8}" type="pres">
      <dgm:prSet presAssocID="{55000E76-0462-44D1-9D8C-3D6D2D1E03E2}" presName="Parent" presStyleLbl="alignNode1" presStyleIdx="43" presStyleCnt="44">
        <dgm:presLayoutVars>
          <dgm:chMax val="5"/>
          <dgm:chPref val="3"/>
          <dgm:bulletEnabled val="1"/>
        </dgm:presLayoutVars>
      </dgm:prSet>
      <dgm:spPr/>
    </dgm:pt>
  </dgm:ptLst>
  <dgm:cxnLst>
    <dgm:cxn modelId="{BD4F841A-B23C-49DF-BA1A-7A8B4D5A141A}" type="presOf" srcId="{55000E76-0462-44D1-9D8C-3D6D2D1E03E2}" destId="{4637BE01-1D2E-4974-9BF7-13BD9BC4E2B8}" srcOrd="0" destOrd="0" presId="urn:microsoft.com/office/officeart/2011/layout/ConvergingText"/>
    <dgm:cxn modelId="{2C579B2A-7F4D-49A8-844C-40F621833D77}" type="presOf" srcId="{77E1694B-6051-4DB4-8C18-7D37F5D4CE25}" destId="{8FABCC9E-5F14-47B4-9716-A7FE4B53F56F}" srcOrd="0" destOrd="0" presId="urn:microsoft.com/office/officeart/2011/layout/ConvergingText"/>
    <dgm:cxn modelId="{B7014F56-C45A-4962-9FDA-5B5CDAAEB013}" srcId="{B8C2C87E-8B77-4738-889E-261D9F927680}" destId="{55000E76-0462-44D1-9D8C-3D6D2D1E03E2}" srcOrd="3" destOrd="0" parTransId="{08BD73EF-A397-4BF8-BB6C-8C6B0B431CCE}" sibTransId="{932783C0-0C7D-4686-B8B9-CC499D8C21A5}"/>
    <dgm:cxn modelId="{AD162F7A-10DF-42F8-84C7-1638EA49B368}" srcId="{B8C2C87E-8B77-4738-889E-261D9F927680}" destId="{1183D645-1A3C-44B5-919F-D675A7CCE54F}" srcOrd="1" destOrd="0" parTransId="{A9FF4418-A511-4A08-AC81-E6B3266D8500}" sibTransId="{B71DBF65-EA0B-484F-8519-66DACD824C5E}"/>
    <dgm:cxn modelId="{D12F959B-1465-4B28-8B23-E5CD125FEBF5}" srcId="{B8C2C87E-8B77-4738-889E-261D9F927680}" destId="{77E1694B-6051-4DB4-8C18-7D37F5D4CE25}" srcOrd="0" destOrd="0" parTransId="{DB46E923-AB73-4B0C-BAFF-6254BCF8D315}" sibTransId="{BC82BD57-3903-48BD-919A-78D0B9702F60}"/>
    <dgm:cxn modelId="{1726089F-DF3D-4346-AB28-8A09DD430319}" type="presOf" srcId="{1183D645-1A3C-44B5-919F-D675A7CCE54F}" destId="{E9DD9AC2-ECAB-4E68-9F8D-B89179D10EBE}" srcOrd="0" destOrd="0" presId="urn:microsoft.com/office/officeart/2011/layout/ConvergingText"/>
    <dgm:cxn modelId="{5B3B28A2-417E-4218-B8DC-5EDBEC77A337}" type="presOf" srcId="{21B8EA8D-D5B7-4B47-9EEA-847CD33FF0D1}" destId="{3285493A-EAB8-4EDE-80A8-24639C1B6F9E}" srcOrd="0" destOrd="0" presId="urn:microsoft.com/office/officeart/2011/layout/ConvergingText"/>
    <dgm:cxn modelId="{D114E4B4-4B78-4F11-876C-CCF773733855}" srcId="{B8C2C87E-8B77-4738-889E-261D9F927680}" destId="{21B8EA8D-D5B7-4B47-9EEA-847CD33FF0D1}" srcOrd="2" destOrd="0" parTransId="{662D0E11-E5E8-406A-B5CF-49EB2744372E}" sibTransId="{72EBA787-CCA8-481B-9B7B-35DBF330B403}"/>
    <dgm:cxn modelId="{1524F9D1-8EEF-40C2-B05A-6C15222EA34B}" type="presOf" srcId="{B8C2C87E-8B77-4738-889E-261D9F927680}" destId="{84548690-618F-4161-9F2A-D5BD65D6CAA3}" srcOrd="0" destOrd="0" presId="urn:microsoft.com/office/officeart/2011/layout/ConvergingText"/>
    <dgm:cxn modelId="{05691630-609A-4083-B2EB-2CE26D8F1769}" type="presParOf" srcId="{84548690-618F-4161-9F2A-D5BD65D6CAA3}" destId="{0820C0DD-C328-4BE6-8F7E-806C7478FFD8}" srcOrd="0" destOrd="0" presId="urn:microsoft.com/office/officeart/2011/layout/ConvergingText"/>
    <dgm:cxn modelId="{F81DB17F-4B85-429F-BAA5-1A4AC4FDE9AE}" type="presParOf" srcId="{0820C0DD-C328-4BE6-8F7E-806C7478FFD8}" destId="{D57293B1-87C3-452A-B3FC-7B2E71AF1556}" srcOrd="0" destOrd="0" presId="urn:microsoft.com/office/officeart/2011/layout/ConvergingText"/>
    <dgm:cxn modelId="{71FDA985-CE8D-4479-953D-C2F24CE4714F}" type="presParOf" srcId="{0820C0DD-C328-4BE6-8F7E-806C7478FFD8}" destId="{BD2EE4E4-0B14-42C3-8EA3-DEF4A8254DD7}" srcOrd="1" destOrd="0" presId="urn:microsoft.com/office/officeart/2011/layout/ConvergingText"/>
    <dgm:cxn modelId="{C854CE04-5799-4F2A-A226-ADA2FC23B8F3}" type="presParOf" srcId="{0820C0DD-C328-4BE6-8F7E-806C7478FFD8}" destId="{5A18D8C7-50F5-4296-BEB0-0D6A2F9F1F0D}" srcOrd="2" destOrd="0" presId="urn:microsoft.com/office/officeart/2011/layout/ConvergingText"/>
    <dgm:cxn modelId="{8C8828E0-B239-4A8F-8FFC-C610789CFA65}" type="presParOf" srcId="{0820C0DD-C328-4BE6-8F7E-806C7478FFD8}" destId="{695DD5B7-D18E-4C31-B637-CBF78AE957FE}" srcOrd="3" destOrd="0" presId="urn:microsoft.com/office/officeart/2011/layout/ConvergingText"/>
    <dgm:cxn modelId="{E505E19C-0DCC-48AF-A717-B6A4BB98B9BA}" type="presParOf" srcId="{0820C0DD-C328-4BE6-8F7E-806C7478FFD8}" destId="{5C5B51C7-4C64-4297-BA0F-F4DE95AACC1B}" srcOrd="4" destOrd="0" presId="urn:microsoft.com/office/officeart/2011/layout/ConvergingText"/>
    <dgm:cxn modelId="{C531C3D1-D01B-439B-877A-4D2BC3ADAE33}" type="presParOf" srcId="{0820C0DD-C328-4BE6-8F7E-806C7478FFD8}" destId="{C5C32917-BFF0-440A-B58A-B5A249C11330}" srcOrd="5" destOrd="0" presId="urn:microsoft.com/office/officeart/2011/layout/ConvergingText"/>
    <dgm:cxn modelId="{A8E76778-26A3-40FB-B7F6-1E36A98FAF13}" type="presParOf" srcId="{0820C0DD-C328-4BE6-8F7E-806C7478FFD8}" destId="{CBF3F47F-E0E1-4044-9A1E-1432091A9F2A}" srcOrd="6" destOrd="0" presId="urn:microsoft.com/office/officeart/2011/layout/ConvergingText"/>
    <dgm:cxn modelId="{B088853A-55D7-4340-A01B-E70B718B1C53}" type="presParOf" srcId="{0820C0DD-C328-4BE6-8F7E-806C7478FFD8}" destId="{9473D0B4-CDDF-4C4F-97FE-6E6B33028766}" srcOrd="7" destOrd="0" presId="urn:microsoft.com/office/officeart/2011/layout/ConvergingText"/>
    <dgm:cxn modelId="{792B889D-15F0-4DA8-8127-05D0D827448E}" type="presParOf" srcId="{0820C0DD-C328-4BE6-8F7E-806C7478FFD8}" destId="{B7B10DDE-29C5-47BB-94AD-FCC792C1863E}" srcOrd="8" destOrd="0" presId="urn:microsoft.com/office/officeart/2011/layout/ConvergingText"/>
    <dgm:cxn modelId="{8A70B86A-3242-471D-A193-B5DC1338B06B}" type="presParOf" srcId="{0820C0DD-C328-4BE6-8F7E-806C7478FFD8}" destId="{62F930AA-6DA7-4579-8974-FB9EC828C77B}" srcOrd="9" destOrd="0" presId="urn:microsoft.com/office/officeart/2011/layout/ConvergingText"/>
    <dgm:cxn modelId="{998AF5F7-DE8E-485C-8DE6-C16FAE5D5356}" type="presParOf" srcId="{0820C0DD-C328-4BE6-8F7E-806C7478FFD8}" destId="{8FABCC9E-5F14-47B4-9716-A7FE4B53F56F}" srcOrd="10" destOrd="0" presId="urn:microsoft.com/office/officeart/2011/layout/ConvergingText"/>
    <dgm:cxn modelId="{3D8AE3B3-DF99-4C8B-B0F6-6A52812D304C}" type="presParOf" srcId="{84548690-618F-4161-9F2A-D5BD65D6CAA3}" destId="{53FA9A9D-C630-4078-95AC-A08F96209B2D}" srcOrd="1" destOrd="0" presId="urn:microsoft.com/office/officeart/2011/layout/ConvergingText"/>
    <dgm:cxn modelId="{DD09B61B-8DA4-45D2-AA0E-447BF93FBC89}" type="presParOf" srcId="{84548690-618F-4161-9F2A-D5BD65D6CAA3}" destId="{D7DDB8B2-11B2-4771-A415-7A893DCF4AF3}" srcOrd="2" destOrd="0" presId="urn:microsoft.com/office/officeart/2011/layout/ConvergingText"/>
    <dgm:cxn modelId="{A7177FC0-586F-449D-BB29-47B94D1A03FD}" type="presParOf" srcId="{D7DDB8B2-11B2-4771-A415-7A893DCF4AF3}" destId="{18A699B5-5609-45E9-A75A-E1807C37D456}" srcOrd="0" destOrd="0" presId="urn:microsoft.com/office/officeart/2011/layout/ConvergingText"/>
    <dgm:cxn modelId="{0441768C-42F8-41F3-99E7-BB2631F0B5C4}" type="presParOf" srcId="{D7DDB8B2-11B2-4771-A415-7A893DCF4AF3}" destId="{528779CF-78AB-430C-83A7-04B1192327B3}" srcOrd="1" destOrd="0" presId="urn:microsoft.com/office/officeart/2011/layout/ConvergingText"/>
    <dgm:cxn modelId="{5B35B548-A8D1-49E3-9530-50D30F26D7E1}" type="presParOf" srcId="{D7DDB8B2-11B2-4771-A415-7A893DCF4AF3}" destId="{BC3CFE20-748C-41F9-A074-5E611B7DFAAE}" srcOrd="2" destOrd="0" presId="urn:microsoft.com/office/officeart/2011/layout/ConvergingText"/>
    <dgm:cxn modelId="{8C8C6AF7-2592-4DAE-A44C-DD5F9D5A5602}" type="presParOf" srcId="{D7DDB8B2-11B2-4771-A415-7A893DCF4AF3}" destId="{268519B3-599E-4893-8D07-60BE8A16411F}" srcOrd="3" destOrd="0" presId="urn:microsoft.com/office/officeart/2011/layout/ConvergingText"/>
    <dgm:cxn modelId="{F877005D-F97D-4084-B0B7-C046C41E90D9}" type="presParOf" srcId="{D7DDB8B2-11B2-4771-A415-7A893DCF4AF3}" destId="{6354A2CD-040F-42A3-8909-F9AEFFEB01FB}" srcOrd="4" destOrd="0" presId="urn:microsoft.com/office/officeart/2011/layout/ConvergingText"/>
    <dgm:cxn modelId="{8683F4B2-D889-4CFC-9F24-16BC918773A8}" type="presParOf" srcId="{D7DDB8B2-11B2-4771-A415-7A893DCF4AF3}" destId="{DECE1DB2-92BE-435C-9ACD-4D070DE0290A}" srcOrd="5" destOrd="0" presId="urn:microsoft.com/office/officeart/2011/layout/ConvergingText"/>
    <dgm:cxn modelId="{6DD2F088-A20B-4C8B-AE62-C73E1BF19EED}" type="presParOf" srcId="{D7DDB8B2-11B2-4771-A415-7A893DCF4AF3}" destId="{C043EEE6-28A5-4CE1-A8D8-8FA2D6E9FE62}" srcOrd="6" destOrd="0" presId="urn:microsoft.com/office/officeart/2011/layout/ConvergingText"/>
    <dgm:cxn modelId="{F55EE210-0B46-427C-AC99-42829A57C826}" type="presParOf" srcId="{D7DDB8B2-11B2-4771-A415-7A893DCF4AF3}" destId="{C554396F-3069-45CE-B808-259AC564EA24}" srcOrd="7" destOrd="0" presId="urn:microsoft.com/office/officeart/2011/layout/ConvergingText"/>
    <dgm:cxn modelId="{AC299C4F-D867-4F2C-A044-CEA01C2C47F9}" type="presParOf" srcId="{D7DDB8B2-11B2-4771-A415-7A893DCF4AF3}" destId="{A199178D-52D7-40C0-B617-6772710606A8}" srcOrd="8" destOrd="0" presId="urn:microsoft.com/office/officeart/2011/layout/ConvergingText"/>
    <dgm:cxn modelId="{AF55F203-F19F-459F-A50E-D1DC302849B9}" type="presParOf" srcId="{D7DDB8B2-11B2-4771-A415-7A893DCF4AF3}" destId="{D73975F9-BCAC-4992-983B-D408855F9E33}" srcOrd="9" destOrd="0" presId="urn:microsoft.com/office/officeart/2011/layout/ConvergingText"/>
    <dgm:cxn modelId="{35E10D48-FF88-45C9-9EEE-5BBCC6F9432F}" type="presParOf" srcId="{D7DDB8B2-11B2-4771-A415-7A893DCF4AF3}" destId="{E9DD9AC2-ECAB-4E68-9F8D-B89179D10EBE}" srcOrd="10" destOrd="0" presId="urn:microsoft.com/office/officeart/2011/layout/ConvergingText"/>
    <dgm:cxn modelId="{61A06B7B-7A54-4245-9047-D0FC80489582}" type="presParOf" srcId="{84548690-618F-4161-9F2A-D5BD65D6CAA3}" destId="{7271112C-445C-40D3-A705-7E3049ED5C0B}" srcOrd="3" destOrd="0" presId="urn:microsoft.com/office/officeart/2011/layout/ConvergingText"/>
    <dgm:cxn modelId="{6F183990-0992-4D7E-AE4D-8C1D636597BC}" type="presParOf" srcId="{84548690-618F-4161-9F2A-D5BD65D6CAA3}" destId="{DDD2A5C2-8BDA-4783-A536-65E3A4D51D21}" srcOrd="4" destOrd="0" presId="urn:microsoft.com/office/officeart/2011/layout/ConvergingText"/>
    <dgm:cxn modelId="{6B257314-CD23-453E-8473-8E2EC8C31BE4}" type="presParOf" srcId="{DDD2A5C2-8BDA-4783-A536-65E3A4D51D21}" destId="{6786A43D-716E-4586-AFEE-6030D1F9F6F0}" srcOrd="0" destOrd="0" presId="urn:microsoft.com/office/officeart/2011/layout/ConvergingText"/>
    <dgm:cxn modelId="{3AEE45FF-2B92-4EA6-A900-49342897D34E}" type="presParOf" srcId="{DDD2A5C2-8BDA-4783-A536-65E3A4D51D21}" destId="{5FCC45EA-6C6F-4CAB-BED0-642092429016}" srcOrd="1" destOrd="0" presId="urn:microsoft.com/office/officeart/2011/layout/ConvergingText"/>
    <dgm:cxn modelId="{1C709884-6D33-438D-BA8F-77FDE5C90765}" type="presParOf" srcId="{DDD2A5C2-8BDA-4783-A536-65E3A4D51D21}" destId="{C8C3CD36-8B39-469C-94D2-D0CF32B8DCDD}" srcOrd="2" destOrd="0" presId="urn:microsoft.com/office/officeart/2011/layout/ConvergingText"/>
    <dgm:cxn modelId="{8A527EFF-FC20-4761-AB80-5B34444B4958}" type="presParOf" srcId="{DDD2A5C2-8BDA-4783-A536-65E3A4D51D21}" destId="{CDCD52C1-0E42-4C12-820A-EA27155EADE9}" srcOrd="3" destOrd="0" presId="urn:microsoft.com/office/officeart/2011/layout/ConvergingText"/>
    <dgm:cxn modelId="{E561B070-23C0-45CE-9135-EED7D916105E}" type="presParOf" srcId="{DDD2A5C2-8BDA-4783-A536-65E3A4D51D21}" destId="{F035FAA4-EF44-4B2F-B084-E3EB425228B2}" srcOrd="4" destOrd="0" presId="urn:microsoft.com/office/officeart/2011/layout/ConvergingText"/>
    <dgm:cxn modelId="{0A72F2C1-CC41-4103-962E-2118AD931A35}" type="presParOf" srcId="{DDD2A5C2-8BDA-4783-A536-65E3A4D51D21}" destId="{4F56EAD0-F48C-46F2-A5F9-112BBD9E91A9}" srcOrd="5" destOrd="0" presId="urn:microsoft.com/office/officeart/2011/layout/ConvergingText"/>
    <dgm:cxn modelId="{84E36B76-B4F1-4B62-B53C-B1F78B917746}" type="presParOf" srcId="{DDD2A5C2-8BDA-4783-A536-65E3A4D51D21}" destId="{A67EB36B-7D43-44BB-B8A7-8173AAB1DB68}" srcOrd="6" destOrd="0" presId="urn:microsoft.com/office/officeart/2011/layout/ConvergingText"/>
    <dgm:cxn modelId="{EA5F0BF9-6A61-410E-8BAA-0247BBD6C419}" type="presParOf" srcId="{DDD2A5C2-8BDA-4783-A536-65E3A4D51D21}" destId="{70BEBA5B-6CF4-4C65-91DC-77C00E21D3E0}" srcOrd="7" destOrd="0" presId="urn:microsoft.com/office/officeart/2011/layout/ConvergingText"/>
    <dgm:cxn modelId="{28C23FB7-DA20-4E94-A7B1-D72804B7C0D9}" type="presParOf" srcId="{DDD2A5C2-8BDA-4783-A536-65E3A4D51D21}" destId="{5CB1121C-EC79-4CF4-AA6A-E4DF63B1BB64}" srcOrd="8" destOrd="0" presId="urn:microsoft.com/office/officeart/2011/layout/ConvergingText"/>
    <dgm:cxn modelId="{56382929-ADE6-4621-BDBA-E833035AC3E1}" type="presParOf" srcId="{DDD2A5C2-8BDA-4783-A536-65E3A4D51D21}" destId="{DAF75D1C-1715-4519-B404-82EAFB2CFB94}" srcOrd="9" destOrd="0" presId="urn:microsoft.com/office/officeart/2011/layout/ConvergingText"/>
    <dgm:cxn modelId="{5BFE9C0B-F210-4199-A065-9FB962427EF3}" type="presParOf" srcId="{DDD2A5C2-8BDA-4783-A536-65E3A4D51D21}" destId="{3285493A-EAB8-4EDE-80A8-24639C1B6F9E}" srcOrd="10" destOrd="0" presId="urn:microsoft.com/office/officeart/2011/layout/ConvergingText"/>
    <dgm:cxn modelId="{95C3F6C3-F124-41BE-8AAB-47919E456304}" type="presParOf" srcId="{84548690-618F-4161-9F2A-D5BD65D6CAA3}" destId="{8795D896-545F-4F20-934A-68021AE464E6}" srcOrd="5" destOrd="0" presId="urn:microsoft.com/office/officeart/2011/layout/ConvergingText"/>
    <dgm:cxn modelId="{7EE17213-3347-4E4A-A777-45A3A6CE3B5B}" type="presParOf" srcId="{84548690-618F-4161-9F2A-D5BD65D6CAA3}" destId="{A5F372B0-50D7-4078-8339-A5EC1AB550CA}" srcOrd="6" destOrd="0" presId="urn:microsoft.com/office/officeart/2011/layout/ConvergingText"/>
    <dgm:cxn modelId="{0F6EA099-79CA-4A79-B75C-0F88BF6768D0}" type="presParOf" srcId="{A5F372B0-50D7-4078-8339-A5EC1AB550CA}" destId="{44F45D6A-C426-4E87-897C-096E7A0BE010}" srcOrd="0" destOrd="0" presId="urn:microsoft.com/office/officeart/2011/layout/ConvergingText"/>
    <dgm:cxn modelId="{59C82EA9-22B5-4825-B8D9-D0D45240EC1F}" type="presParOf" srcId="{A5F372B0-50D7-4078-8339-A5EC1AB550CA}" destId="{E80BDA45-5120-48DF-8ECD-244A21B3164F}" srcOrd="1" destOrd="0" presId="urn:microsoft.com/office/officeart/2011/layout/ConvergingText"/>
    <dgm:cxn modelId="{FB589758-8B02-4623-B0DE-71185B9488FF}" type="presParOf" srcId="{A5F372B0-50D7-4078-8339-A5EC1AB550CA}" destId="{309BFBE4-F303-408C-9B4E-E0045EB70652}" srcOrd="2" destOrd="0" presId="urn:microsoft.com/office/officeart/2011/layout/ConvergingText"/>
    <dgm:cxn modelId="{C254CEF0-6238-419B-8A1E-F5EF2D99E750}" type="presParOf" srcId="{A5F372B0-50D7-4078-8339-A5EC1AB550CA}" destId="{2845FF93-3550-4E6C-8BB7-CCE9E48703B5}" srcOrd="3" destOrd="0" presId="urn:microsoft.com/office/officeart/2011/layout/ConvergingText"/>
    <dgm:cxn modelId="{EA4993EA-DF37-4900-B644-7170F5078228}" type="presParOf" srcId="{A5F372B0-50D7-4078-8339-A5EC1AB550CA}" destId="{74D3919D-164A-49B3-9B0A-62C2C4BBE531}" srcOrd="4" destOrd="0" presId="urn:microsoft.com/office/officeart/2011/layout/ConvergingText"/>
    <dgm:cxn modelId="{8C48F784-429F-41B6-9180-5016CF58D6AC}" type="presParOf" srcId="{A5F372B0-50D7-4078-8339-A5EC1AB550CA}" destId="{6DDD1CD5-3725-47BC-AEA7-E1B0E15DD4F3}" srcOrd="5" destOrd="0" presId="urn:microsoft.com/office/officeart/2011/layout/ConvergingText"/>
    <dgm:cxn modelId="{7C16984F-4A53-4FD0-95D9-C16B3CA2D88F}" type="presParOf" srcId="{A5F372B0-50D7-4078-8339-A5EC1AB550CA}" destId="{5006AE26-926F-4138-BCB8-D10D16A14E4F}" srcOrd="6" destOrd="0" presId="urn:microsoft.com/office/officeart/2011/layout/ConvergingText"/>
    <dgm:cxn modelId="{E4937632-AD4A-45F8-87A9-41533642A6D1}" type="presParOf" srcId="{A5F372B0-50D7-4078-8339-A5EC1AB550CA}" destId="{E67E5051-7853-46DE-8A7B-34A80C851E21}" srcOrd="7" destOrd="0" presId="urn:microsoft.com/office/officeart/2011/layout/ConvergingText"/>
    <dgm:cxn modelId="{9836A016-705B-4D07-BBE2-CFBB33B894F1}" type="presParOf" srcId="{A5F372B0-50D7-4078-8339-A5EC1AB550CA}" destId="{5BB78CB8-7DB1-49E5-AA8F-317C15462073}" srcOrd="8" destOrd="0" presId="urn:microsoft.com/office/officeart/2011/layout/ConvergingText"/>
    <dgm:cxn modelId="{62B1EA54-E22F-4BD4-BECD-B0870AFF307D}" type="presParOf" srcId="{A5F372B0-50D7-4078-8339-A5EC1AB550CA}" destId="{D54CD8ED-1C62-4D3A-8D96-B27DA5625AC1}" srcOrd="9" destOrd="0" presId="urn:microsoft.com/office/officeart/2011/layout/ConvergingText"/>
    <dgm:cxn modelId="{C58E6D82-2FD4-41F5-B58C-68FFCD695EFE}" type="presParOf" srcId="{A5F372B0-50D7-4078-8339-A5EC1AB550CA}" destId="{4637BE01-1D2E-4974-9BF7-13BD9BC4E2B8}" srcOrd="10" destOrd="0" presId="urn:microsoft.com/office/officeart/2011/layout/ConvergingTex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BAE4CE-0B33-4923-868F-5B3C38FE6E55}">
      <dsp:nvSpPr>
        <dsp:cNvPr id="0" name=""/>
        <dsp:cNvSpPr/>
      </dsp:nvSpPr>
      <dsp:spPr>
        <a:xfrm>
          <a:off x="0" y="26073"/>
          <a:ext cx="7443433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Camera</a:t>
          </a:r>
        </a:p>
      </dsp:txBody>
      <dsp:txXfrm>
        <a:off x="19904" y="45977"/>
        <a:ext cx="7403625" cy="367937"/>
      </dsp:txXfrm>
    </dsp:sp>
    <dsp:sp modelId="{185C9815-C5A9-4CF0-9BF0-A0A17EEB5C71}">
      <dsp:nvSpPr>
        <dsp:cNvPr id="0" name=""/>
        <dsp:cNvSpPr/>
      </dsp:nvSpPr>
      <dsp:spPr>
        <a:xfrm>
          <a:off x="0" y="433818"/>
          <a:ext cx="7443433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329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>
              <a:solidFill>
                <a:srgbClr val="FF0000"/>
              </a:solidFill>
            </a:rPr>
            <a:t>https://editor.p5js.org/Zipexpo/sketches/vIcRDNmAa</a:t>
          </a:r>
          <a:endParaRPr lang="en-US" sz="1300" kern="1200" dirty="0"/>
        </a:p>
      </dsp:txBody>
      <dsp:txXfrm>
        <a:off x="0" y="433818"/>
        <a:ext cx="7443433" cy="281520"/>
      </dsp:txXfrm>
    </dsp:sp>
    <dsp:sp modelId="{A5F28872-2A0E-4AD9-AE20-7B10946E6F78}">
      <dsp:nvSpPr>
        <dsp:cNvPr id="0" name=""/>
        <dsp:cNvSpPr/>
      </dsp:nvSpPr>
      <dsp:spPr>
        <a:xfrm>
          <a:off x="0" y="715338"/>
          <a:ext cx="7443433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Weather</a:t>
          </a:r>
        </a:p>
      </dsp:txBody>
      <dsp:txXfrm>
        <a:off x="19904" y="735242"/>
        <a:ext cx="7403625" cy="367937"/>
      </dsp:txXfrm>
    </dsp:sp>
    <dsp:sp modelId="{542EDAAA-C878-47CB-9136-E1931F1A2C84}">
      <dsp:nvSpPr>
        <dsp:cNvPr id="0" name=""/>
        <dsp:cNvSpPr/>
      </dsp:nvSpPr>
      <dsp:spPr>
        <a:xfrm>
          <a:off x="0" y="1123083"/>
          <a:ext cx="7443433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329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>
              <a:solidFill>
                <a:srgbClr val="FF0000"/>
              </a:solidFill>
            </a:rPr>
            <a:t>https://editor.p5js.org/Zipexpo/sketches/a0txcOe-8</a:t>
          </a:r>
          <a:endParaRPr lang="en-US" sz="1300" kern="1200" dirty="0"/>
        </a:p>
      </dsp:txBody>
      <dsp:txXfrm>
        <a:off x="0" y="1123083"/>
        <a:ext cx="7443433" cy="281520"/>
      </dsp:txXfrm>
    </dsp:sp>
    <dsp:sp modelId="{4C189C86-922C-455E-85AF-1B3CC432BF91}">
      <dsp:nvSpPr>
        <dsp:cNvPr id="0" name=""/>
        <dsp:cNvSpPr/>
      </dsp:nvSpPr>
      <dsp:spPr>
        <a:xfrm>
          <a:off x="0" y="1404603"/>
          <a:ext cx="7443433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News feed </a:t>
          </a:r>
          <a:r>
            <a:rPr lang="en-US" sz="1700" kern="1200" dirty="0" err="1"/>
            <a:t>NYTime</a:t>
          </a:r>
          <a:endParaRPr lang="en-US" sz="1700" kern="1200" dirty="0"/>
        </a:p>
      </dsp:txBody>
      <dsp:txXfrm>
        <a:off x="19904" y="1424507"/>
        <a:ext cx="7403625" cy="367937"/>
      </dsp:txXfrm>
    </dsp:sp>
    <dsp:sp modelId="{EBAA721E-EBE6-4C94-B517-3E0BBEFCA476}">
      <dsp:nvSpPr>
        <dsp:cNvPr id="0" name=""/>
        <dsp:cNvSpPr/>
      </dsp:nvSpPr>
      <dsp:spPr>
        <a:xfrm>
          <a:off x="0" y="1812348"/>
          <a:ext cx="7443433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329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>
              <a:solidFill>
                <a:srgbClr val="FF0000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https://editor.p5js.org/Zipexpo/sketches/lZdpjJSYS</a:t>
          </a:r>
          <a:endParaRPr lang="en-US" sz="1300" kern="1200" dirty="0"/>
        </a:p>
      </dsp:txBody>
      <dsp:txXfrm>
        <a:off x="0" y="1812348"/>
        <a:ext cx="7443433" cy="281520"/>
      </dsp:txXfrm>
    </dsp:sp>
    <dsp:sp modelId="{2E20BFF8-5248-4F33-8696-77E14EB19763}">
      <dsp:nvSpPr>
        <dsp:cNvPr id="0" name=""/>
        <dsp:cNvSpPr/>
      </dsp:nvSpPr>
      <dsp:spPr>
        <a:xfrm>
          <a:off x="0" y="2093868"/>
          <a:ext cx="7443433" cy="4077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Music player</a:t>
          </a:r>
        </a:p>
      </dsp:txBody>
      <dsp:txXfrm>
        <a:off x="19904" y="2113772"/>
        <a:ext cx="7403625" cy="367937"/>
      </dsp:txXfrm>
    </dsp:sp>
    <dsp:sp modelId="{F2360E90-BE02-4591-B246-D48AC0B42DD3}">
      <dsp:nvSpPr>
        <dsp:cNvPr id="0" name=""/>
        <dsp:cNvSpPr/>
      </dsp:nvSpPr>
      <dsp:spPr>
        <a:xfrm>
          <a:off x="0" y="2501613"/>
          <a:ext cx="7443433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329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>
              <a:solidFill>
                <a:srgbClr val="FF0000"/>
              </a:solidFill>
              <a:hlinkClick xmlns:r="http://schemas.openxmlformats.org/officeDocument/2006/relationships" r:id="rId2"/>
            </a:rPr>
            <a:t>https://editor.p5js.org/Zipexpo/sketches/Kr2_gOl5C</a:t>
          </a:r>
          <a:r>
            <a:rPr lang="en-US" sz="1300" kern="1200" dirty="0">
              <a:solidFill>
                <a:srgbClr val="FF0000"/>
              </a:solidFill>
            </a:rPr>
            <a:t> </a:t>
          </a:r>
          <a:endParaRPr lang="en-US" sz="1300" kern="1200" dirty="0"/>
        </a:p>
      </dsp:txBody>
      <dsp:txXfrm>
        <a:off x="0" y="2501613"/>
        <a:ext cx="7443433" cy="2815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7293B1-87C3-452A-B3FC-7B2E71AF1556}">
      <dsp:nvSpPr>
        <dsp:cNvPr id="0" name=""/>
        <dsp:cNvSpPr/>
      </dsp:nvSpPr>
      <dsp:spPr>
        <a:xfrm>
          <a:off x="1783337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2EE4E4-0B14-42C3-8EA3-DEF4A8254DD7}">
      <dsp:nvSpPr>
        <dsp:cNvPr id="0" name=""/>
        <dsp:cNvSpPr/>
      </dsp:nvSpPr>
      <dsp:spPr>
        <a:xfrm>
          <a:off x="1634366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18D8C7-50F5-4296-BEB0-0D6A2F9F1F0D}">
      <dsp:nvSpPr>
        <dsp:cNvPr id="0" name=""/>
        <dsp:cNvSpPr/>
      </dsp:nvSpPr>
      <dsp:spPr>
        <a:xfrm>
          <a:off x="1485395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5DD5B7-D18E-4C31-B637-CBF78AE957FE}">
      <dsp:nvSpPr>
        <dsp:cNvPr id="0" name=""/>
        <dsp:cNvSpPr/>
      </dsp:nvSpPr>
      <dsp:spPr>
        <a:xfrm>
          <a:off x="1336423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5B51C7-4C64-4297-BA0F-F4DE95AACC1B}">
      <dsp:nvSpPr>
        <dsp:cNvPr id="0" name=""/>
        <dsp:cNvSpPr/>
      </dsp:nvSpPr>
      <dsp:spPr>
        <a:xfrm>
          <a:off x="1187452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C32917-BFF0-440A-B58A-B5A249C11330}">
      <dsp:nvSpPr>
        <dsp:cNvPr id="0" name=""/>
        <dsp:cNvSpPr/>
      </dsp:nvSpPr>
      <dsp:spPr>
        <a:xfrm>
          <a:off x="950631" y="747674"/>
          <a:ext cx="175513" cy="1753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F3F47F-E0E1-4044-9A1E-1432091A9F2A}">
      <dsp:nvSpPr>
        <dsp:cNvPr id="0" name=""/>
        <dsp:cNvSpPr/>
      </dsp:nvSpPr>
      <dsp:spPr>
        <a:xfrm>
          <a:off x="1640347" y="610366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3D0B4-CDDF-4C4F-97FE-6E6B33028766}">
      <dsp:nvSpPr>
        <dsp:cNvPr id="0" name=""/>
        <dsp:cNvSpPr/>
      </dsp:nvSpPr>
      <dsp:spPr>
        <a:xfrm>
          <a:off x="1640347" y="974006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B10DDE-29C5-47BB-94AD-FCC792C1863E}">
      <dsp:nvSpPr>
        <dsp:cNvPr id="0" name=""/>
        <dsp:cNvSpPr/>
      </dsp:nvSpPr>
      <dsp:spPr>
        <a:xfrm>
          <a:off x="1718665" y="689182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F930AA-6DA7-4579-8974-FB9EC828C77B}">
      <dsp:nvSpPr>
        <dsp:cNvPr id="0" name=""/>
        <dsp:cNvSpPr/>
      </dsp:nvSpPr>
      <dsp:spPr>
        <a:xfrm>
          <a:off x="1723898" y="895633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ABCC9E-5F14-47B4-9716-A7FE4B53F56F}">
      <dsp:nvSpPr>
        <dsp:cNvPr id="0" name=""/>
        <dsp:cNvSpPr/>
      </dsp:nvSpPr>
      <dsp:spPr>
        <a:xfrm>
          <a:off x="1851" y="391578"/>
          <a:ext cx="887659" cy="8875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Sign In</a:t>
          </a:r>
        </a:p>
      </dsp:txBody>
      <dsp:txXfrm>
        <a:off x="131846" y="521561"/>
        <a:ext cx="627669" cy="627611"/>
      </dsp:txXfrm>
    </dsp:sp>
    <dsp:sp modelId="{18A699B5-5609-45E9-A75A-E1807C37D456}">
      <dsp:nvSpPr>
        <dsp:cNvPr id="0" name=""/>
        <dsp:cNvSpPr/>
      </dsp:nvSpPr>
      <dsp:spPr>
        <a:xfrm>
          <a:off x="3868386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8779CF-78AB-430C-83A7-04B1192327B3}">
      <dsp:nvSpPr>
        <dsp:cNvPr id="0" name=""/>
        <dsp:cNvSpPr/>
      </dsp:nvSpPr>
      <dsp:spPr>
        <a:xfrm>
          <a:off x="3719415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3CFE20-748C-41F9-A074-5E611B7DFAAE}">
      <dsp:nvSpPr>
        <dsp:cNvPr id="0" name=""/>
        <dsp:cNvSpPr/>
      </dsp:nvSpPr>
      <dsp:spPr>
        <a:xfrm>
          <a:off x="3570444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8519B3-599E-4893-8D07-60BE8A16411F}">
      <dsp:nvSpPr>
        <dsp:cNvPr id="0" name=""/>
        <dsp:cNvSpPr/>
      </dsp:nvSpPr>
      <dsp:spPr>
        <a:xfrm>
          <a:off x="3421473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54A2CD-040F-42A3-8909-F9AEFFEB01FB}">
      <dsp:nvSpPr>
        <dsp:cNvPr id="0" name=""/>
        <dsp:cNvSpPr/>
      </dsp:nvSpPr>
      <dsp:spPr>
        <a:xfrm>
          <a:off x="3272502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CE1DB2-92BE-435C-9ACD-4D070DE0290A}">
      <dsp:nvSpPr>
        <dsp:cNvPr id="0" name=""/>
        <dsp:cNvSpPr/>
      </dsp:nvSpPr>
      <dsp:spPr>
        <a:xfrm>
          <a:off x="3035680" y="747674"/>
          <a:ext cx="175513" cy="1753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43EEE6-28A5-4CE1-A8D8-8FA2D6E9FE62}">
      <dsp:nvSpPr>
        <dsp:cNvPr id="0" name=""/>
        <dsp:cNvSpPr/>
      </dsp:nvSpPr>
      <dsp:spPr>
        <a:xfrm>
          <a:off x="3725396" y="610366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54396F-3069-45CE-B808-259AC564EA24}">
      <dsp:nvSpPr>
        <dsp:cNvPr id="0" name=""/>
        <dsp:cNvSpPr/>
      </dsp:nvSpPr>
      <dsp:spPr>
        <a:xfrm>
          <a:off x="3725396" y="974006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99178D-52D7-40C0-B617-6772710606A8}">
      <dsp:nvSpPr>
        <dsp:cNvPr id="0" name=""/>
        <dsp:cNvSpPr/>
      </dsp:nvSpPr>
      <dsp:spPr>
        <a:xfrm>
          <a:off x="3803714" y="689182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3975F9-BCAC-4992-983B-D408855F9E33}">
      <dsp:nvSpPr>
        <dsp:cNvPr id="0" name=""/>
        <dsp:cNvSpPr/>
      </dsp:nvSpPr>
      <dsp:spPr>
        <a:xfrm>
          <a:off x="3808947" y="895633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DD9AC2-ECAB-4E68-9F8D-B89179D10EBE}">
      <dsp:nvSpPr>
        <dsp:cNvPr id="0" name=""/>
        <dsp:cNvSpPr/>
      </dsp:nvSpPr>
      <dsp:spPr>
        <a:xfrm>
          <a:off x="2086900" y="391578"/>
          <a:ext cx="887659" cy="8875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Choose API</a:t>
          </a:r>
        </a:p>
      </dsp:txBody>
      <dsp:txXfrm>
        <a:off x="2216895" y="521561"/>
        <a:ext cx="627669" cy="627611"/>
      </dsp:txXfrm>
    </dsp:sp>
    <dsp:sp modelId="{6786A43D-716E-4586-AFEE-6030D1F9F6F0}">
      <dsp:nvSpPr>
        <dsp:cNvPr id="0" name=""/>
        <dsp:cNvSpPr/>
      </dsp:nvSpPr>
      <dsp:spPr>
        <a:xfrm>
          <a:off x="5953436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C45EA-6C6F-4CAB-BED0-642092429016}">
      <dsp:nvSpPr>
        <dsp:cNvPr id="0" name=""/>
        <dsp:cNvSpPr/>
      </dsp:nvSpPr>
      <dsp:spPr>
        <a:xfrm>
          <a:off x="5804465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C3CD36-8B39-469C-94D2-D0CF32B8DCDD}">
      <dsp:nvSpPr>
        <dsp:cNvPr id="0" name=""/>
        <dsp:cNvSpPr/>
      </dsp:nvSpPr>
      <dsp:spPr>
        <a:xfrm>
          <a:off x="5655493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CD52C1-0E42-4C12-820A-EA27155EADE9}">
      <dsp:nvSpPr>
        <dsp:cNvPr id="0" name=""/>
        <dsp:cNvSpPr/>
      </dsp:nvSpPr>
      <dsp:spPr>
        <a:xfrm>
          <a:off x="5506522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35FAA4-EF44-4B2F-B084-E3EB425228B2}">
      <dsp:nvSpPr>
        <dsp:cNvPr id="0" name=""/>
        <dsp:cNvSpPr/>
      </dsp:nvSpPr>
      <dsp:spPr>
        <a:xfrm>
          <a:off x="5357551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56EAD0-F48C-46F2-A5F9-112BBD9E91A9}">
      <dsp:nvSpPr>
        <dsp:cNvPr id="0" name=""/>
        <dsp:cNvSpPr/>
      </dsp:nvSpPr>
      <dsp:spPr>
        <a:xfrm>
          <a:off x="5120730" y="747674"/>
          <a:ext cx="175513" cy="1753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7EB36B-7D43-44BB-B8A7-8173AAB1DB68}">
      <dsp:nvSpPr>
        <dsp:cNvPr id="0" name=""/>
        <dsp:cNvSpPr/>
      </dsp:nvSpPr>
      <dsp:spPr>
        <a:xfrm>
          <a:off x="5810446" y="610366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BEBA5B-6CF4-4C65-91DC-77C00E21D3E0}">
      <dsp:nvSpPr>
        <dsp:cNvPr id="0" name=""/>
        <dsp:cNvSpPr/>
      </dsp:nvSpPr>
      <dsp:spPr>
        <a:xfrm>
          <a:off x="5810446" y="974006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B1121C-EC79-4CF4-AA6A-E4DF63B1BB64}">
      <dsp:nvSpPr>
        <dsp:cNvPr id="0" name=""/>
        <dsp:cNvSpPr/>
      </dsp:nvSpPr>
      <dsp:spPr>
        <a:xfrm>
          <a:off x="5888763" y="689182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F75D1C-1715-4519-B404-82EAFB2CFB94}">
      <dsp:nvSpPr>
        <dsp:cNvPr id="0" name=""/>
        <dsp:cNvSpPr/>
      </dsp:nvSpPr>
      <dsp:spPr>
        <a:xfrm>
          <a:off x="5893997" y="895633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85493A-EAB8-4EDE-80A8-24639C1B6F9E}">
      <dsp:nvSpPr>
        <dsp:cNvPr id="0" name=""/>
        <dsp:cNvSpPr/>
      </dsp:nvSpPr>
      <dsp:spPr>
        <a:xfrm>
          <a:off x="4171949" y="391578"/>
          <a:ext cx="887659" cy="8875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Get API Key</a:t>
          </a:r>
        </a:p>
      </dsp:txBody>
      <dsp:txXfrm>
        <a:off x="4301944" y="521561"/>
        <a:ext cx="627669" cy="627611"/>
      </dsp:txXfrm>
    </dsp:sp>
    <dsp:sp modelId="{44F45D6A-C426-4E87-897C-096E7A0BE010}">
      <dsp:nvSpPr>
        <dsp:cNvPr id="0" name=""/>
        <dsp:cNvSpPr/>
      </dsp:nvSpPr>
      <dsp:spPr>
        <a:xfrm>
          <a:off x="8038485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0BDA45-5120-48DF-8ECD-244A21B3164F}">
      <dsp:nvSpPr>
        <dsp:cNvPr id="0" name=""/>
        <dsp:cNvSpPr/>
      </dsp:nvSpPr>
      <dsp:spPr>
        <a:xfrm>
          <a:off x="7889514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9BFBE4-F303-408C-9B4E-E0045EB70652}">
      <dsp:nvSpPr>
        <dsp:cNvPr id="0" name=""/>
        <dsp:cNvSpPr/>
      </dsp:nvSpPr>
      <dsp:spPr>
        <a:xfrm>
          <a:off x="7740543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45FF93-3550-4E6C-8BB7-CCE9E48703B5}">
      <dsp:nvSpPr>
        <dsp:cNvPr id="0" name=""/>
        <dsp:cNvSpPr/>
      </dsp:nvSpPr>
      <dsp:spPr>
        <a:xfrm>
          <a:off x="7591571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D3919D-164A-49B3-9B0A-62C2C4BBE531}">
      <dsp:nvSpPr>
        <dsp:cNvPr id="0" name=""/>
        <dsp:cNvSpPr/>
      </dsp:nvSpPr>
      <dsp:spPr>
        <a:xfrm>
          <a:off x="7442600" y="791520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DD1CD5-3725-47BC-AEA7-E1B0E15DD4F3}">
      <dsp:nvSpPr>
        <dsp:cNvPr id="0" name=""/>
        <dsp:cNvSpPr/>
      </dsp:nvSpPr>
      <dsp:spPr>
        <a:xfrm>
          <a:off x="7205779" y="747674"/>
          <a:ext cx="175513" cy="1753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06AE26-926F-4138-BCB8-D10D16A14E4F}">
      <dsp:nvSpPr>
        <dsp:cNvPr id="0" name=""/>
        <dsp:cNvSpPr/>
      </dsp:nvSpPr>
      <dsp:spPr>
        <a:xfrm>
          <a:off x="7895495" y="610366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7E5051-7853-46DE-8A7B-34A80C851E21}">
      <dsp:nvSpPr>
        <dsp:cNvPr id="0" name=""/>
        <dsp:cNvSpPr/>
      </dsp:nvSpPr>
      <dsp:spPr>
        <a:xfrm>
          <a:off x="7895495" y="974006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B78CB8-7DB1-49E5-AA8F-317C15462073}">
      <dsp:nvSpPr>
        <dsp:cNvPr id="0" name=""/>
        <dsp:cNvSpPr/>
      </dsp:nvSpPr>
      <dsp:spPr>
        <a:xfrm>
          <a:off x="7973812" y="689182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CD8ED-1C62-4D3A-8D96-B27DA5625AC1}">
      <dsp:nvSpPr>
        <dsp:cNvPr id="0" name=""/>
        <dsp:cNvSpPr/>
      </dsp:nvSpPr>
      <dsp:spPr>
        <a:xfrm>
          <a:off x="7979046" y="895633"/>
          <a:ext cx="87663" cy="876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37BE01-1D2E-4974-9BF7-13BD9BC4E2B8}">
      <dsp:nvSpPr>
        <dsp:cNvPr id="0" name=""/>
        <dsp:cNvSpPr/>
      </dsp:nvSpPr>
      <dsp:spPr>
        <a:xfrm>
          <a:off x="6256999" y="391578"/>
          <a:ext cx="887659" cy="8875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Get API URL</a:t>
          </a:r>
        </a:p>
      </dsp:txBody>
      <dsp:txXfrm>
        <a:off x="6386994" y="521561"/>
        <a:ext cx="627669" cy="6276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onvergingText">
  <dgm:title val="Converging Text"/>
  <dgm:desc val="Use to show multiple steps or parts that merge into a whole. Limited to one Level 1 shape that contains text and a maximum of five Level 2 shapes."/>
  <dgm:catLst>
    <dgm:cat type="process" pri="6500"/>
    <dgm:cat type="officeonline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clrData>
  <dgm:layoutNode name="Name0">
    <dgm:varLst>
      <dgm:chMax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vertAlign" val="mid"/>
          <dgm:param type="nodeVertAlign" val="mid"/>
          <dgm:param type="horzAlign" val="ctr"/>
        </dgm:alg>
      </dgm:if>
      <dgm:else name="Name3">
        <dgm:alg type="lin">
          <dgm:param type="linDir" val="fromR"/>
          <dgm:param type="vertAlign" val="mid"/>
          <dgm:param type="nodeVertAlign" val="mid"/>
          <dgm:param type="horzAlign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 val="65"/>
      <dgm:constr type="primFontSz" for="des" forName="Child1" op="equ" val="65"/>
      <dgm:constr type="primFontSz" for="des" forName="Child2" refType="primFontSz" refFor="des" refForName="Child1" op="equ"/>
      <dgm:constr type="primFontSz" for="des" forName="Child3" refType="primFontSz" refFor="des" refForName="Child1" op="equ"/>
      <dgm:constr type="primFontSz" for="des" forName="Child4" refType="primFontSz" refFor="des" refForName="Child1" op="equ"/>
      <dgm:constr type="primFontSz" for="des" forName="Child5" refType="primFontSz" refFor="des" refForName="Child1" op="equ"/>
      <dgm:constr type="primFontSz" for="des" forName="Child1" refType="primFontSz" refFor="des" refForName="Parent" op="lte"/>
      <dgm:constr type="primFontSz" for="des" forName="Child2" refType="primFontSz" refFor="des" refForName="Parent" op="lte"/>
      <dgm:constr type="primFontSz" for="des" forName="Child3" refType="primFontSz" refFor="des" refForName="Parent" op="lte"/>
      <dgm:constr type="primFontSz" for="des" forName="Child4" refType="primFontSz" refFor="des" refForName="Parent" op="lte"/>
      <dgm:constr type="primFontSz" for="des" forName="Child5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w" refFor="ch" refForName="composite" op="equ" fact="0.05"/>
      <dgm:constr type="h" for="ch" forName="sibTrans" refType="w" refFor="ch" refForName="sibTrans" op="equ"/>
    </dgm:constrLst>
    <dgm:forEach name="nodesForEach" axis="ch" ptType="node">
      <dgm:layoutNode name="composite">
        <dgm:choose name="Name4">
          <dgm:if name="Name5" func="var" arg="dir" op="equ" val="norm">
            <dgm:choose name="Name6">
              <dgm:if name="Name7" axis="ch" ptType="node" func="cnt" op="equ" val="0">
                <dgm:alg type="composite">
                  <dgm:param type="ar" val="2.1059"/>
                </dgm:alg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l" for="ch" forName="ParentAccent1" refType="w" fact="0.9531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l" for="ch" forName="ParentAccent2" refType="w" fact="0.8734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l" for="ch" forName="ParentAccent3" refType="w" fact="0.7937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l" for="ch" forName="ParentAccent4" refType="w" fact="0.714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l" for="ch" forName="ParentAccent5" refType="w" fact="0.6343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l" for="ch" forName="ParentAccent6" refType="w" fact="0.5076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l" for="ch" forName="ParentAccent7" refType="w" fact="0.8766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l" for="ch" forName="ParentAccent8" refType="w" fact="0.8766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l" for="ch" forName="ParentAccent9" refType="w" fact="0.918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l" for="ch" forName="ParentAccent10" refType="w" fact="0.9213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8" axis="ch" ptType="node" func="cnt" op="equ" val="1">
                <dgm:alg type="composite">
                  <dgm:param type="ar" val="3.4411"/>
                </dgm:alg>
                <dgm:constrLst>
                  <dgm:constr type="l" for="ch" forName="Child1Accent1" refType="w" fact="0.284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l" for="ch" forName="Child1Accent2" refType="w" fact="0.2272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l" for="ch" forName="Child1Accent3" refType="w" fact="0.170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l" for="ch" forName="Child1Accent4" refType="w" fact="0.1137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l" for="ch" forName="Child1Accent5" refType="w" fact="0.057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l" for="ch" forName="Child1Accent6" refType="w" fact="0.0002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ParentAccent1" refType="w" fact="0.9713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l" for="ch" forName="ParentAccent2" refType="w" fact="0.9187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l" for="ch" forName="ParentAccent3" refType="w" fact="0.8661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l" for="ch" forName="ParentAccent4" refType="w" fact="0.8136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l" for="ch" forName="ParentAccent5" refType="w" fact="0.761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l" for="ch" forName="ParentAccent6" refType="w" fact="0.6797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l" for="ch" forName="ParentAccent7" refType="w" fact="0.924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l" for="ch" forName="ParentAccent8" refType="w" fact="0.924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l" for="ch" forName="ParentAccent9" refType="w" fact="0.9501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l" for="ch" forName="ParentAccent10" refType="w" fact="0.9518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l" for="ch" forName="Child1" refType="w" fact="0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l" for="ch" forName="Parent" refType="w" fact="0.3653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9" axis="ch" ptType="node" func="cnt" op="equ" val="2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1" refType="w" fact="0.3436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3068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245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842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l" for="ch" forName="Child2Accent5" refType="w" fact="0.1229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l" for="ch" forName="Child2Accent6" refType="w" fact="0.061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.0002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2" refType="w" fact="0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0" axis="ch" ptType="node" func="cnt" op="equ" val="3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2Accent1" refType="w" fact="0.284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2272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170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137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2Accent5" refType="w" fact="0.057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6" refType="w" fact="0.0002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l" for="ch" forName="Child3Accent1" refType="w" fact="0.3436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l" for="ch" forName="Child3Accent2" refType="w" fact="0.3068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l" for="ch" forName="Child3Accent3" refType="w" fact="0.245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l" for="ch" forName="Child3Accent4" refType="w" fact="0.1842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l" for="ch" forName="Child3Accent5" refType="w" fact="0.1229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l" for="ch" forName="Child3Accent6" refType="w" fact="0.061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l" for="ch" forName="Child3Accent7" refType="w" fact="0.0002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3" refType="w" fact="0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l" for="ch" forName="Child2" refType="w" fact="0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1" axis="ch" ptType="node" func="cnt" op="equ" val="4">
                <dgm:alg type="composite">
                  <dgm:param type="ar" val="1.8304"/>
                </dgm:alg>
                <dgm:constrLst>
                  <dgm:constr type="l" for="ch" forName="Parent" refType="w" fact="0.3771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l" for="ch" forName="Child1Accent1" refType="w" fact="0.3904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l" for="ch" forName="Child1Accent3" refType="w" fact="0.3001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l" for="ch" forName="Child1Accent4" refType="w" fact="0.2418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l" for="ch" forName="Child1Accent5" refType="w" fact="0.183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l" for="ch" forName="Child1Accent6" refType="w" fact="0.1252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l" for="ch" forName="Child3Accent1" refType="w" fact="0.3158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l" for="ch" forName="Child3Accent2" refType="w" fact="0.2689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l" for="ch" forName="Child3Accent4" refType="w" fact="0.1614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l" for="ch" forName="Child3Accent5" refType="w" fact="0.1077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l" for="ch" forName="Child1Accent7" refType="w" fact="0.0668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l" for="ch" forName="Child3Accent6" refType="w" fact="0.0539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l" for="ch" forName="Child1Accent8" refType="w" fact="0.008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3Accent7" refType="w" fact="0.0002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l" for="ch" forName="Child4Accent1" refType="w" fact="0.3904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l" for="ch" forName="Child4Accent3" refType="w" fact="0.2998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l" for="ch" forName="Child4Accent4" refType="w" fact="0.241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l" for="ch" forName="Child4Accent5" refType="w" fact="0.1833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l" for="ch" forName="Child4Accent6" refType="w" fact="0.1251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l" for="ch" forName="Child4Accent7" refType="w" fact="0.0668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l" for="ch" forName="Child4Accent8" refType="w" fact="0.0086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l" for="ch" forName="Child2Accent1" refType="w" fact="0.3158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l" for="ch" forName="Child4Accent2" refType="w" fact="0.358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l" for="ch" forName="Child1Accent2" refType="w" fact="0.358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l" for="ch" forName="Child3Accent3" refType="w" fact="0.2151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l" for="ch" forName="Child2Accent2" refType="w" fact="0.2689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l" for="ch" forName="Child2Accent4" refType="w" fact="0.1614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l" for="ch" forName="Child2Accent5" refType="w" fact="0.1077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l" for="ch" forName="Child2Accent6" refType="w" fact="0.0539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l" for="ch" forName="Child2Accent7" refType="w" fact="0.0002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l" for="ch" forName="Child2Accent3" refType="w" fact="0.2151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l" for="ch" forName="ParentAccent1" refType="w" fact="0.9717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l" for="ch" forName="ParentAccent2" refType="w" fact="0.9199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l" for="ch" forName="ParentAccent3" refType="w" fact="0.8682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l" for="ch" forName="ParentAccent4" refType="w" fact="0.8164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l" for="ch" forName="ParentAccent5" refType="w" fact="0.7646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l" for="ch" forName="ParentAccent6" refType="w" fact="0.6846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l" for="ch" forName="ParentAccent7" refType="w" fact="0.9256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l" for="ch" forName="ParentAccent8" refType="w" fact="0.9256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l" for="ch" forName="ParentAccent9" refType="w" fact="0.9509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l" for="ch" forName="ParentAccent10" refType="w" fact="0.952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l" for="ch" forName="Child4" refType="w" fact="0.0081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l" for="ch" forName="Child3" refType="w" fact="0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l" for="ch" forName="Child2" refType="w" fact="0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l" for="ch" forName="Child1" refType="w" fact="0.0081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12">
                <dgm:alg type="composite">
                  <dgm:param type="ar" val="1.3278"/>
                </dgm:alg>
                <dgm:constrLst>
                  <dgm:constr type="l" for="ch" forName="Child2Accent1" refType="w" fact="0.3436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l" for="ch" forName="Child2Accent2" refType="w" fact="0.3068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l" for="ch" forName="Child2Accent3" refType="w" fact="0.245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l" for="ch" forName="Child2Accent4" refType="w" fact="0.1842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l" for="ch" forName="Child2Accent5" refType="w" fact="0.1229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l" for="ch" forName="Child3Accent1" refType="w" fact="0.284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l" for="ch" forName="Child3Accent2" refType="w" fact="0.2272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l" for="ch" forName="Child3Accent3" refType="w" fact="0.170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l" for="ch" forName="Child3Accent4" refType="w" fact="0.1137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l" for="ch" forName="Child2Accent6" refType="w" fact="0.061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l" for="ch" forName="Child3Accent5" refType="w" fact="0.057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l" for="ch" forName="Child2Accent7" refType="w" fact="0.0002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l" for="ch" forName="Child3Accent6" refType="w" fact="0.0002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l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l" for="ch" forName="Child4Accent1" refType="w" fact="0.3436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l" for="ch" forName="Child4Accent2" refType="w" fact="0.3068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l" for="ch" forName="Child4Accent3" refType="w" fact="0.245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l" for="ch" forName="Child4Accent4" refType="w" fact="0.1842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l" for="ch" forName="Child4Accent5" refType="w" fact="0.1229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l" for="ch" forName="Child4Accent6" refType="w" fact="0.061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l" for="ch" forName="Child4Accent7" refType="w" fact="0.0002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l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l" for="ch" forName="ParentAccent1" refType="w" fact="0.9713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l" for="ch" forName="ParentAccent2" refType="w" fact="0.9187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l" for="ch" forName="ParentAccent3" refType="w" fact="0.8661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l" for="ch" forName="ParentAccent4" refType="w" fact="0.8136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l" for="ch" forName="ParentAccent5" refType="w" fact="0.761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l" for="ch" forName="ParentAccent6" refType="w" fact="0.6797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l" for="ch" forName="ParentAccent7" refType="w" fact="0.924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l" for="ch" forName="ParentAccent8" refType="w" fact="0.924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l" for="ch" forName="ParentAccent9" refType="w" fact="0.9501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l" for="ch" forName="ParentAccent10" refType="w" fact="0.9518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l" for="ch" forName="Child1Accent1" refType="w" fact="0.4819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l" for="ch" forName="Child1Accent4" refType="w" fact="0.3653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l" for="ch" forName="Child1Accent5" refType="w" fact="0.304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l" for="ch" forName="Child1Accent6" refType="w" fact="0.2426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l" for="ch" forName="Child1Accent7" refType="w" fact="0.1813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l" for="ch" forName="Child1Accent8" refType="w" fact="0.12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l" for="ch" forName="Child1Accent9" refType="w" fact="0.0587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l" for="ch" forName="Child5Accent1" refType="w" fact="0.4819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l" for="ch" forName="Child5Accent4" refType="w" fact="0.3653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l" for="ch" forName="Child5Accent5" refType="w" fact="0.304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l" for="ch" forName="Child5Accent6" refType="w" fact="0.2426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l" for="ch" forName="Child5Accent7" refType="w" fact="0.1813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l" for="ch" forName="Child5Accent8" refType="w" fact="0.12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l" for="ch" forName="Child5Accent9" refType="w" fact="0.0587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l" for="ch" forName="Child5Accent2" refType="w" fact="0.453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l" for="ch" forName="Child5Accent3" refType="w" fact="0.4118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l" for="ch" forName="Child1Accent2" refType="w" fact="0.4458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l" for="ch" forName="Child1Accent3" refType="w" fact="0.4054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l" for="ch" forName="Child5" refType="w" fact="0.0581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l" for="ch" forName="Child4" refType="w" fact="0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l" for="ch" forName="Child3" refType="w" fact="0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l" for="ch" forName="Child2" refType="w" fact="0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l" for="ch" forName="Child1" refType="w" fact="0.0581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l" for="ch" forName="Parent" refType="w" fact="0.3653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if>
          <dgm:else name="Name13">
            <dgm:choose name="Name14">
              <dgm:if name="Name15" axis="ch" ptType="node" func="cnt" op="equ" val="0">
                <dgm:alg type="composite">
                  <dgm:param type="ar" val="2.1059"/>
                </dgm:alg>
                <dgm:constrLst>
                  <dgm:constr type="r" for="ch" forName="Parent" refType="w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r" for="ch" forName="ParentAccent1" refType="w" fact="0.0469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r" for="ch" forName="ParentAccent2" refType="w" fact="0.1266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r" for="ch" forName="ParentAccent3" refType="w" fact="0.2063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r" for="ch" forName="ParentAccent4" refType="w" fact="0.286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r" for="ch" forName="ParentAccent5" refType="w" fact="0.3657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r" for="ch" forName="ParentAccent6" refType="w" fact="0.4924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r" for="ch" forName="ParentAccent7" refType="w" fact="0.1234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r" for="ch" forName="ParentAccent8" refType="w" fact="0.1234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r" for="ch" forName="ParentAccent9" refType="w" fact="0.081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r" for="ch" forName="ParentAccent10" refType="w" fact="0.0787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16" axis="ch" ptType="node" func="cnt" op="equ" val="1">
                <dgm:alg type="composite">
                  <dgm:param type="ar" val="3.4411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r" for="ch" forName="Child1Accent1" refType="w" fact="0.716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r" for="ch" forName="Child1Accent2" refType="w" fact="0.7728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r" for="ch" forName="Child1Accent3" refType="w" fact="0.829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r" for="ch" forName="Child1Accent4" refType="w" fact="0.8863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r" for="ch" forName="Child1Accent5" refType="w" fact="0.943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r" for="ch" forName="Child1Accent6" refType="w" fact="0.9998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ParentAccent1" refType="w" fact="0.0287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r" for="ch" forName="ParentAccent2" refType="w" fact="0.0813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r" for="ch" forName="ParentAccent3" refType="w" fact="0.1339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r" for="ch" forName="ParentAccent4" refType="w" fact="0.1864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r" for="ch" forName="ParentAccent5" refType="w" fact="0.239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r" for="ch" forName="ParentAccent6" refType="w" fact="0.3203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r" for="ch" forName="ParentAccent7" refType="w" fact="0.075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r" for="ch" forName="ParentAccent8" refType="w" fact="0.075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r" for="ch" forName="ParentAccent9" refType="w" fact="0.0499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r" for="ch" forName="ParentAccent10" refType="w" fact="0.0482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r" for="ch" forName="Child1" refType="w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r" for="ch" forName="Parent" refType="w" fact="0.6347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17" axis="ch" ptType="node" func="cnt" op="equ" val="2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2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6564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6932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754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158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8771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38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.9998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2" refType="w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8" axis="ch" ptType="node" func="cnt" op="equ" val="3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r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716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7728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829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863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943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998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r" for="ch" forName="Child3Accent1" refType="w" fact="0.6564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r" for="ch" forName="Child3Accent2" refType="w" fact="0.6932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r" for="ch" forName="Child3Accent3" refType="w" fact="0.754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r" for="ch" forName="Child3Accent4" refType="w" fact="0.8158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r" for="ch" forName="Child3Accent5" refType="w" fact="0.8771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r" for="ch" forName="Child3Accent6" refType="w" fact="0.938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r" for="ch" forName="Child3Accent7" refType="w" fact="0.9998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3" refType="w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r" for="ch" forName="Child2" refType="w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9" axis="ch" ptType="node" func="cnt" op="equ" val="4">
                <dgm:alg type="composite">
                  <dgm:param type="ar" val="1.8304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r" for="ch" forName="Parent" refType="w" fact="0.6229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r" for="ch" forName="Child1Accent1" refType="w" fact="0.6096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r" for="ch" forName="Child1Accent3" refType="w" fact="0.6999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r" for="ch" forName="Child1Accent4" refType="w" fact="0.7582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r" for="ch" forName="Child1Accent5" refType="w" fact="0.816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r" for="ch" forName="Child1Accent6" refType="w" fact="0.8748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r" for="ch" forName="Child3Accent1" refType="w" fact="0.6842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r" for="ch" forName="Child3Accent2" refType="w" fact="0.7311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r" for="ch" forName="Child3Accent4" refType="w" fact="0.8386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r" for="ch" forName="Child3Accent5" refType="w" fact="0.8923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r" for="ch" forName="Child1Accent7" refType="w" fact="0.9332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r" for="ch" forName="Child3Accent6" refType="w" fact="0.9461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r" for="ch" forName="Child1Accent8" refType="w" fact="0.991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3Accent7" refType="w" fact="0.9998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r" for="ch" forName="Child4Accent1" refType="w" fact="0.6096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r" for="ch" forName="Child4Accent3" refType="w" fact="0.7002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r" for="ch" forName="Child4Accent4" refType="w" fact="0.758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r" for="ch" forName="Child4Accent5" refType="w" fact="0.8167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r" for="ch" forName="Child4Accent6" refType="w" fact="0.8749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r" for="ch" forName="Child4Accent7" refType="w" fact="0.9332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r" for="ch" forName="Child4Accent8" refType="w" fact="0.9914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r" for="ch" forName="Child2Accent1" refType="w" fact="0.6842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r" for="ch" forName="Child4Accent2" refType="w" fact="0.642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r" for="ch" forName="Child1Accent2" refType="w" fact="0.641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r" for="ch" forName="Child3Accent3" refType="w" fact="0.7849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r" for="ch" forName="Child2Accent2" refType="w" fact="0.7311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r" for="ch" forName="Child2Accent4" refType="w" fact="0.8386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r" for="ch" forName="Child2Accent5" refType="w" fact="0.8923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r" for="ch" forName="Child2Accent6" refType="w" fact="0.9461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r" for="ch" forName="Child2Accent7" refType="w" fact="0.9998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r" for="ch" forName="Child2Accent3" refType="w" fact="0.7849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r" for="ch" forName="ParentAccent1" refType="w" fact="0.0283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r" for="ch" forName="ParentAccent2" refType="w" fact="0.0801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r" for="ch" forName="ParentAccent3" refType="w" fact="0.1318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r" for="ch" forName="ParentAccent4" refType="w" fact="0.1836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r" for="ch" forName="ParentAccent5" refType="w" fact="0.2354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r" for="ch" forName="ParentAccent6" refType="w" fact="0.3154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r" for="ch" forName="ParentAccent7" refType="w" fact="0.0744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r" for="ch" forName="ParentAccent8" refType="w" fact="0.0744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r" for="ch" forName="ParentAccent9" refType="w" fact="0.0491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r" for="ch" forName="ParentAccent10" refType="w" fact="0.047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r" for="ch" forName="Child4" refType="w" fact="0.9919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r" for="ch" forName="Child3" refType="w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r" for="ch" forName="Child2" refType="w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r" for="ch" forName="Child1" refType="w" fact="0.9919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20">
                <dgm:alg type="composite">
                  <dgm:param type="ar" val="1.3278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5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primFontSz" for="des" forName="Child5" refType="primFontSz" refFor="des" refForName="Child1" op="equ"/>
                  <dgm:constr type="r" for="ch" forName="Child2Accent1" refType="w" fact="0.6564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r" for="ch" forName="Child2Accent2" refType="w" fact="0.6932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r" for="ch" forName="Child2Accent3" refType="w" fact="0.754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r" for="ch" forName="Child2Accent4" refType="w" fact="0.8158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r" for="ch" forName="Child2Accent5" refType="w" fact="0.8771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r" for="ch" forName="Child2Accent6" refType="w" fact="0.938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r" for="ch" forName="Child2Accent7" refType="w" fact="0.9998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r" for="ch" forName="Child3Accent1" refType="w" fact="0.716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r" for="ch" forName="Child3Accent2" refType="w" fact="0.7728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r" for="ch" forName="Child3Accent3" refType="w" fact="0.829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r" for="ch" forName="Child3Accent4" refType="w" fact="0.8863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r" for="ch" forName="Child3Accent5" refType="w" fact="0.943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r" for="ch" forName="Child3Accent6" refType="w" fact="0.9998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r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r" for="ch" forName="Child4Accent1" refType="w" fact="0.6564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r" for="ch" forName="Child4Accent2" refType="w" fact="0.6932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r" for="ch" forName="Child4Accent3" refType="w" fact="0.754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r" for="ch" forName="Child4Accent4" refType="w" fact="0.8158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r" for="ch" forName="Child4Accent5" refType="w" fact="0.8771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r" for="ch" forName="Child4Accent6" refType="w" fact="0.938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r" for="ch" forName="Child4Accent7" refType="w" fact="0.9998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r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r" for="ch" forName="ParentAccent1" refType="w" fact="0.0287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r" for="ch" forName="ParentAccent2" refType="w" fact="0.0813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r" for="ch" forName="ParentAccent3" refType="w" fact="0.1339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r" for="ch" forName="ParentAccent4" refType="w" fact="0.1864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r" for="ch" forName="ParentAccent5" refType="w" fact="0.239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r" for="ch" forName="ParentAccent6" refType="w" fact="0.3203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r" for="ch" forName="ParentAccent7" refType="w" fact="0.075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r" for="ch" forName="ParentAccent8" refType="w" fact="0.075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r" for="ch" forName="ParentAccent9" refType="w" fact="0.0499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r" for="ch" forName="ParentAccent10" refType="w" fact="0.0482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r" for="ch" forName="Child1Accent1" refType="w" fact="0.5181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r" for="ch" forName="Child1Accent2" refType="w" fact="0.5542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r" for="ch" forName="Child1Accent3" refType="w" fact="0.5946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r" for="ch" forName="Child1Accent4" refType="w" fact="0.6347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r" for="ch" forName="Child1Accent5" refType="w" fact="0.696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r" for="ch" forName="Child1Accent6" refType="w" fact="0.7574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r" for="ch" forName="Child1Accent7" refType="w" fact="0.8187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r" for="ch" forName="Child1Accent8" refType="w" fact="0.88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r" for="ch" forName="Child1Accent9" refType="w" fact="0.9413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r" for="ch" forName="Child5Accent1" refType="w" fact="0.5181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r" for="ch" forName="Child5Accent2" refType="w" fact="0.547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r" for="ch" forName="Child5Accent3" refType="w" fact="0.5882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r" for="ch" forName="Child5Accent4" refType="w" fact="0.6347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r" for="ch" forName="Child5Accent5" refType="w" fact="0.696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r" for="ch" forName="Child5Accent6" refType="w" fact="0.7574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r" for="ch" forName="Child5Accent7" refType="w" fact="0.8187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r" for="ch" forName="Child5Accent8" refType="w" fact="0.88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r" for="ch" forName="Child5Accent9" refType="w" fact="0.9423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r" for="ch" forName="Child5" refType="w" fact="0.9419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r" for="ch" forName="Child4" refType="w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r" for="ch" forName="Child3" refType="w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r" for="ch" forName="Child2" refType="w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r" for="ch" forName="Child1" refType="w" fact="0.9419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r" for="ch" forName="Parent" refType="w" fact="0.6347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else>
        </dgm:choose>
        <dgm:layoutNode name="ParentAccen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" styleLbl="alignNode1">
          <dgm:varLst>
            <dgm:chMax val="5"/>
            <dgm:chPref val="3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 ptType="node"/>
          <dgm:constrLst>
            <dgm:constr type="lMarg" refType="primFontSz" fact="0.1"/>
            <dgm:constr type="rMarg" refType="primFontSz" fact="0.1"/>
            <dgm:constr type="tMarg" refType="primFontSz" fact="0.1"/>
            <dgm:constr type="bMarg" refType="primFontSz" fact="0.1"/>
          </dgm:constrLst>
          <dgm:ruleLst>
            <dgm:rule type="primFontSz" val="5" fact="NaN" max="NaN"/>
          </dgm:ruleLst>
        </dgm:layoutNode>
        <dgm:forEach name="Name21" axis="ch" ptType="node" cnt="1">
          <dgm:layoutNode name="Child1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2" axis="ch" ptType="node" st="2" cnt="1">
          <dgm:layoutNode name="Child2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3" axis="ch" ptType="node" st="3" cnt="1">
          <dgm:layoutNode name="Child3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4" axis="ch" ptType="node" st="4" cnt="1">
          <dgm:layoutNode name="Child4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5" axis="ch" ptType="node" st="5" cnt="1">
          <dgm:layoutNode name="Child5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BB53ED6-A346-41EA-88EE-98A1D5659F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91D7B9-1F1D-4F9B-BCD4-0B6893C41A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B549D-7912-47CE-BB9D-C81C46F21077}" type="datetimeFigureOut">
              <a:rPr lang="en-US" smtClean="0"/>
              <a:t>4/7/21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75128-B596-47B1-BE57-1C5A71A36E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17B0F1-FE0D-44CC-BCF0-1CC4C91125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DEF39B-AF2A-4EFA-AE7E-EC1FF3735F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7443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mp>
</file>

<file path=ppt/media/image12.png>
</file>

<file path=ppt/media/image13.png>
</file>

<file path=ppt/media/image14.tmp>
</file>

<file path=ppt/media/image15.tmp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D370A3-6847-4770-BAE0-862438C62089}" type="datetimeFigureOut">
              <a:rPr lang="en-US" smtClean="0"/>
              <a:t>4/7/21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2109BC-39F4-43B1-850C-D5EB0E6480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159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FD187-7D74-4BFC-B925-AD91EFADB35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457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0919584" y="441326"/>
            <a:ext cx="703476" cy="24447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803" b="1">
                <a:solidFill>
                  <a:schemeClr val="tx1">
                    <a:alpha val="50000"/>
                  </a:schemeClr>
                </a:solidFill>
                <a:latin typeface="+mn-lt"/>
              </a:defRPr>
            </a:lvl1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Oval 1"/>
          <p:cNvSpPr/>
          <p:nvPr/>
        </p:nvSpPr>
        <p:spPr>
          <a:xfrm>
            <a:off x="3139127" y="2540523"/>
            <a:ext cx="1998483" cy="1987966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Oval 7"/>
          <p:cNvSpPr/>
          <p:nvPr/>
        </p:nvSpPr>
        <p:spPr>
          <a:xfrm>
            <a:off x="9339902" y="3267948"/>
            <a:ext cx="535937" cy="533117"/>
          </a:xfrm>
          <a:prstGeom prst="ellipse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" name="Oval 8"/>
          <p:cNvSpPr/>
          <p:nvPr/>
        </p:nvSpPr>
        <p:spPr>
          <a:xfrm>
            <a:off x="1526768" y="3429000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7" name="Заголовок 2"/>
          <p:cNvSpPr>
            <a:spLocks noGrp="1"/>
          </p:cNvSpPr>
          <p:nvPr>
            <p:ph type="title" hasCustomPrompt="1"/>
          </p:nvPr>
        </p:nvSpPr>
        <p:spPr>
          <a:xfrm>
            <a:off x="1104900" y="1979630"/>
            <a:ext cx="10668000" cy="2969443"/>
          </a:xfrm>
          <a:prstGeom prst="rect">
            <a:avLst/>
          </a:prstGeom>
          <a:effectLst/>
        </p:spPr>
        <p:txBody>
          <a:bodyPr tIns="0" bIns="91440" anchor="ctr" anchorCtr="0"/>
          <a:lstStyle>
            <a:lvl1pPr algn="ctr">
              <a:lnSpc>
                <a:spcPct val="150000"/>
              </a:lnSpc>
              <a:defRPr sz="11499" kern="3000" spc="2000" baseline="0"/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0" name="Oval 9"/>
          <p:cNvSpPr/>
          <p:nvPr/>
        </p:nvSpPr>
        <p:spPr>
          <a:xfrm>
            <a:off x="3120076" y="1119481"/>
            <a:ext cx="4749538" cy="4724544"/>
          </a:xfrm>
          <a:prstGeom prst="ellipse">
            <a:avLst/>
          </a:prstGeom>
          <a:noFill/>
          <a:ln w="3175">
            <a:solidFill>
              <a:schemeClr val="tx1">
                <a:alpha val="1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2" name="Oval 11"/>
          <p:cNvSpPr/>
          <p:nvPr/>
        </p:nvSpPr>
        <p:spPr>
          <a:xfrm>
            <a:off x="1526769" y="1668430"/>
            <a:ext cx="3610841" cy="3591839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7" name="Oval 16"/>
          <p:cNvSpPr/>
          <p:nvPr userDrawn="1"/>
        </p:nvSpPr>
        <p:spPr>
          <a:xfrm>
            <a:off x="1526768" y="3429000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703ED78-9792-4917-9463-BAE14924155A}"/>
              </a:ext>
            </a:extLst>
          </p:cNvPr>
          <p:cNvSpPr/>
          <p:nvPr userDrawn="1"/>
        </p:nvSpPr>
        <p:spPr>
          <a:xfrm rot="10800000">
            <a:off x="8439878" y="5850862"/>
            <a:ext cx="3682959" cy="100713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B0B64F-356D-4C37-BDB5-3CB1B066C4C9}"/>
              </a:ext>
            </a:extLst>
          </p:cNvPr>
          <p:cNvSpPr/>
          <p:nvPr userDrawn="1"/>
        </p:nvSpPr>
        <p:spPr>
          <a:xfrm>
            <a:off x="1104900" y="-9056"/>
            <a:ext cx="3682959" cy="100713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42D2790-EA30-4E0B-B8F3-16FBA340C5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528489"/>
            <a:ext cx="10668000" cy="853179"/>
          </a:xfrm>
        </p:spPr>
        <p:txBody>
          <a:bodyPr vert="horz" lIns="0" tIns="45720" rIns="0" bIns="45720" rtlCol="0">
            <a:noAutofit/>
          </a:bodyPr>
          <a:lstStyle>
            <a:lvl1pPr marL="0" indent="0" algn="ctr">
              <a:buNone/>
              <a:defRPr lang="en-US" sz="3600" spc="600">
                <a:solidFill>
                  <a:srgbClr val="2F3342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96669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EAF2EDC5-8FCA-8543-8C1F-688DA6DC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D8003D-13A7-4986-AB10-F498433627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64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48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26770-6622-450D-A1F3-BC241C88D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1352550"/>
            <a:ext cx="10248899" cy="4824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EAF2EDC5-8FCA-8543-8C1F-688DA6DC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6877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1104900" y="1"/>
            <a:ext cx="7583700" cy="6858001"/>
          </a:xfrm>
          <a:custGeom>
            <a:avLst/>
            <a:gdLst>
              <a:gd name="connsiteX0" fmla="*/ 0 w 7583700"/>
              <a:gd name="connsiteY0" fmla="*/ 0 h 6858001"/>
              <a:gd name="connsiteX1" fmla="*/ 2537926 w 7583700"/>
              <a:gd name="connsiteY1" fmla="*/ 0 h 6858001"/>
              <a:gd name="connsiteX2" fmla="*/ 2847001 w 7583700"/>
              <a:gd name="connsiteY2" fmla="*/ 138995 h 6858001"/>
              <a:gd name="connsiteX3" fmla="*/ 7582790 w 7583700"/>
              <a:gd name="connsiteY3" fmla="*/ 6846094 h 6858001"/>
              <a:gd name="connsiteX4" fmla="*/ 7583700 w 7583700"/>
              <a:gd name="connsiteY4" fmla="*/ 6858001 h 6858001"/>
              <a:gd name="connsiteX5" fmla="*/ 0 w 7583700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83700" h="6858001">
                <a:moveTo>
                  <a:pt x="0" y="0"/>
                </a:moveTo>
                <a:lnTo>
                  <a:pt x="2537926" y="0"/>
                </a:lnTo>
                <a:lnTo>
                  <a:pt x="2847001" y="138995"/>
                </a:lnTo>
                <a:cubicBezTo>
                  <a:pt x="5428994" y="1376579"/>
                  <a:pt x="7280340" y="3883594"/>
                  <a:pt x="7582790" y="6846094"/>
                </a:cubicBezTo>
                <a:lnTo>
                  <a:pt x="75837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10000"/>
            </a:schemeClr>
          </a:solidFill>
        </p:spPr>
        <p:txBody>
          <a:bodyPr wrap="square" anchor="ctr">
            <a:noAutofit/>
          </a:bodyPr>
          <a:lstStyle>
            <a:lvl1pPr algn="ctr">
              <a:lnSpc>
                <a:spcPct val="100000"/>
              </a:lnSpc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Drag and drop </a:t>
            </a:r>
          </a:p>
          <a:p>
            <a:r>
              <a:rPr lang="en-US" dirty="0"/>
              <a:t>image here</a:t>
            </a:r>
          </a:p>
        </p:txBody>
      </p:sp>
      <p:sp>
        <p:nvSpPr>
          <p:cNvPr id="7" name="Freeform 27">
            <a:extLst>
              <a:ext uri="{FF2B5EF4-FFF2-40B4-BE49-F238E27FC236}">
                <a16:creationId xmlns:a16="http://schemas.microsoft.com/office/drawing/2014/main" id="{1F9BD45B-C63D-416A-B4BE-874469C7A33E}"/>
              </a:ext>
            </a:extLst>
          </p:cNvPr>
          <p:cNvSpPr/>
          <p:nvPr userDrawn="1"/>
        </p:nvSpPr>
        <p:spPr>
          <a:xfrm rot="10800000" flipH="1">
            <a:off x="1104900" y="529"/>
            <a:ext cx="4686301" cy="3733270"/>
          </a:xfrm>
          <a:custGeom>
            <a:avLst/>
            <a:gdLst>
              <a:gd name="connsiteX0" fmla="*/ 683 w 2374769"/>
              <a:gd name="connsiteY0" fmla="*/ 0 h 2362237"/>
              <a:gd name="connsiteX1" fmla="*/ 242807 w 2374769"/>
              <a:gd name="connsiteY1" fmla="*/ 12161 h 2362237"/>
              <a:gd name="connsiteX2" fmla="*/ 2374769 w 2374769"/>
              <a:gd name="connsiteY2" fmla="*/ 2362237 h 2362237"/>
              <a:gd name="connsiteX3" fmla="*/ 1543208 w 2374769"/>
              <a:gd name="connsiteY3" fmla="*/ 2362237 h 2362237"/>
              <a:gd name="connsiteX4" fmla="*/ 0 w 2374769"/>
              <a:gd name="connsiteY4" fmla="*/ 827150 h 2362237"/>
              <a:gd name="connsiteX5" fmla="*/ 0 w 2374769"/>
              <a:gd name="connsiteY5" fmla="*/ 34 h 2362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74769" h="2362237">
                <a:moveTo>
                  <a:pt x="683" y="0"/>
                </a:moveTo>
                <a:lnTo>
                  <a:pt x="242807" y="12161"/>
                </a:lnTo>
                <a:cubicBezTo>
                  <a:pt x="1440298" y="133133"/>
                  <a:pt x="2374769" y="1139131"/>
                  <a:pt x="2374769" y="2362237"/>
                </a:cubicBezTo>
                <a:lnTo>
                  <a:pt x="1543208" y="2362237"/>
                </a:lnTo>
                <a:cubicBezTo>
                  <a:pt x="1543208" y="1514432"/>
                  <a:pt x="852291" y="827150"/>
                  <a:pt x="0" y="827150"/>
                </a:cubicBezTo>
                <a:lnTo>
                  <a:pt x="0" y="34"/>
                </a:lnTo>
                <a:close/>
              </a:path>
            </a:pathLst>
          </a:cu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4EBA745-0612-4E63-904D-28C1814173B3}"/>
              </a:ext>
            </a:extLst>
          </p:cNvPr>
          <p:cNvSpPr/>
          <p:nvPr userDrawn="1"/>
        </p:nvSpPr>
        <p:spPr>
          <a:xfrm rot="10800000">
            <a:off x="9680853" y="6171304"/>
            <a:ext cx="2511147" cy="686695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4A07D89-63CD-43EE-B1E4-7D0647743842}"/>
              </a:ext>
            </a:extLst>
          </p:cNvPr>
          <p:cNvSpPr/>
          <p:nvPr userDrawn="1"/>
        </p:nvSpPr>
        <p:spPr>
          <a:xfrm>
            <a:off x="10957868" y="469760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341AF09-FA4B-42FD-B2E1-9CE324444D10}"/>
              </a:ext>
            </a:extLst>
          </p:cNvPr>
          <p:cNvSpPr/>
          <p:nvPr userDrawn="1"/>
        </p:nvSpPr>
        <p:spPr>
          <a:xfrm>
            <a:off x="883443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DF14A51-F696-4A12-9467-1EE825414B5E}"/>
              </a:ext>
            </a:extLst>
          </p:cNvPr>
          <p:cNvSpPr>
            <a:spLocks noGrp="1"/>
          </p:cNvSpPr>
          <p:nvPr>
            <p:ph type="body" idx="71" hasCustomPrompt="1"/>
          </p:nvPr>
        </p:nvSpPr>
        <p:spPr>
          <a:xfrm>
            <a:off x="7239001" y="2280573"/>
            <a:ext cx="4393295" cy="465997"/>
          </a:xfrm>
        </p:spPr>
        <p:txBody>
          <a:bodyPr>
            <a:noAutofit/>
          </a:bodyPr>
          <a:lstStyle>
            <a:lvl1pPr marL="0" indent="0" algn="ctr">
              <a:buNone/>
              <a:defRPr sz="18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57A924-A6D5-4ACD-B1F0-01BED4BF9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0" y="931169"/>
            <a:ext cx="4393296" cy="1338061"/>
          </a:xfrm>
        </p:spPr>
        <p:txBody>
          <a:bodyPr vert="horz" lIns="91440" tIns="0" rIns="91440" bIns="0" rtlCol="0" anchor="b" anchorCtr="0">
            <a:noAutofit/>
          </a:bodyPr>
          <a:lstStyle>
            <a:lvl1pPr algn="ctr">
              <a:defRPr lang="en-US" sz="3600" b="0" baseline="0" dirty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70072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F234FF3D-DFA8-484F-A7A7-95C7BF99FEF3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1104901" y="0"/>
            <a:ext cx="5402083" cy="6858000"/>
          </a:xfrm>
          <a:custGeom>
            <a:avLst/>
            <a:gdLst>
              <a:gd name="connsiteX0" fmla="*/ 0 w 5402083"/>
              <a:gd name="connsiteY0" fmla="*/ 0 h 6858000"/>
              <a:gd name="connsiteX1" fmla="*/ 5401085 w 5402083"/>
              <a:gd name="connsiteY1" fmla="*/ 0 h 6858000"/>
              <a:gd name="connsiteX2" fmla="*/ 5355776 w 5402083"/>
              <a:gd name="connsiteY2" fmla="*/ 42971 h 6858000"/>
              <a:gd name="connsiteX3" fmla="*/ 3946012 w 5402083"/>
              <a:gd name="connsiteY3" fmla="*/ 3428527 h 6858000"/>
              <a:gd name="connsiteX4" fmla="*/ 5355776 w 5402083"/>
              <a:gd name="connsiteY4" fmla="*/ 6814084 h 6858000"/>
              <a:gd name="connsiteX5" fmla="*/ 5402083 w 5402083"/>
              <a:gd name="connsiteY5" fmla="*/ 6858000 h 6858000"/>
              <a:gd name="connsiteX6" fmla="*/ 0 w 540208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2083" h="6858000">
                <a:moveTo>
                  <a:pt x="0" y="0"/>
                </a:moveTo>
                <a:lnTo>
                  <a:pt x="5401085" y="0"/>
                </a:lnTo>
                <a:lnTo>
                  <a:pt x="5355776" y="42971"/>
                </a:lnTo>
                <a:cubicBezTo>
                  <a:pt x="4484752" y="909410"/>
                  <a:pt x="3946012" y="2106385"/>
                  <a:pt x="3946012" y="3428527"/>
                </a:cubicBezTo>
                <a:cubicBezTo>
                  <a:pt x="3946012" y="4750669"/>
                  <a:pt x="4484752" y="5947644"/>
                  <a:pt x="5355776" y="6814084"/>
                </a:cubicBezTo>
                <a:lnTo>
                  <a:pt x="540208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0928820" y="441326"/>
            <a:ext cx="703476" cy="24447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803" b="1">
                <a:solidFill>
                  <a:schemeClr val="tx1">
                    <a:alpha val="50000"/>
                  </a:schemeClr>
                </a:solidFill>
                <a:latin typeface="+mn-lt"/>
              </a:defRPr>
            </a:lvl1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6" name="Oval 65"/>
          <p:cNvSpPr/>
          <p:nvPr/>
        </p:nvSpPr>
        <p:spPr>
          <a:xfrm>
            <a:off x="697641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35" name="Oval 34"/>
          <p:cNvSpPr/>
          <p:nvPr/>
        </p:nvSpPr>
        <p:spPr>
          <a:xfrm>
            <a:off x="1524000" y="1812813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22" name="Oval 21"/>
          <p:cNvSpPr/>
          <p:nvPr userDrawn="1"/>
        </p:nvSpPr>
        <p:spPr>
          <a:xfrm>
            <a:off x="1104900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2700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A9A0366-A1B7-4E16-B13E-603846466E2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368726" y="3534503"/>
            <a:ext cx="4560094" cy="465997"/>
          </a:xfrm>
        </p:spPr>
        <p:txBody>
          <a:bodyPr>
            <a:noAutofit/>
          </a:bodyPr>
          <a:lstStyle>
            <a:lvl1pPr marL="0" indent="0">
              <a:buNone/>
              <a:defRPr sz="18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374FC2C-96CE-4523-B50F-ADC18C0A998B}"/>
              </a:ext>
            </a:extLst>
          </p:cNvPr>
          <p:cNvSpPr/>
          <p:nvPr userDrawn="1"/>
        </p:nvSpPr>
        <p:spPr>
          <a:xfrm rot="10800000">
            <a:off x="8439878" y="5850862"/>
            <a:ext cx="3682959" cy="100713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9E8541-FA8A-4117-90A5-95E6E9B80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5964" y="1864903"/>
            <a:ext cx="4562856" cy="1563624"/>
          </a:xfrm>
        </p:spPr>
        <p:txBody>
          <a:bodyPr vert="horz" lIns="91440" tIns="0" rIns="91440" bIns="0" rtlCol="0" anchor="b" anchorCtr="0">
            <a:noAutofit/>
          </a:bodyPr>
          <a:lstStyle>
            <a:lvl1pPr>
              <a:defRPr lang="en-US" sz="3600" b="0" baseline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36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04900" y="0"/>
            <a:ext cx="110871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B3F602-0F3F-45E1-BDB9-44D57F6096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5986" y="853066"/>
            <a:ext cx="2097590" cy="1331680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1065463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A32EE4F-6B2E-4FCC-BC34-5BF831F902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5425439" y="0"/>
            <a:ext cx="6766561" cy="6858000"/>
          </a:xfrm>
          <a:custGeom>
            <a:avLst/>
            <a:gdLst>
              <a:gd name="connsiteX0" fmla="*/ 0 w 6766561"/>
              <a:gd name="connsiteY0" fmla="*/ 0 h 6858000"/>
              <a:gd name="connsiteX1" fmla="*/ 6766561 w 6766561"/>
              <a:gd name="connsiteY1" fmla="*/ 0 h 6858000"/>
              <a:gd name="connsiteX2" fmla="*/ 6766561 w 6766561"/>
              <a:gd name="connsiteY2" fmla="*/ 6858000 h 6858000"/>
              <a:gd name="connsiteX3" fmla="*/ 0 w 67665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6561" h="6858000">
                <a:moveTo>
                  <a:pt x="0" y="0"/>
                </a:moveTo>
                <a:lnTo>
                  <a:pt x="6766561" y="0"/>
                </a:lnTo>
                <a:lnTo>
                  <a:pt x="676656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Oval 22"/>
          <p:cNvSpPr/>
          <p:nvPr/>
        </p:nvSpPr>
        <p:spPr>
          <a:xfrm>
            <a:off x="1755742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66" name="Oval 65"/>
          <p:cNvSpPr/>
          <p:nvPr/>
        </p:nvSpPr>
        <p:spPr>
          <a:xfrm>
            <a:off x="392841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35" name="Oval 34"/>
          <p:cNvSpPr/>
          <p:nvPr/>
        </p:nvSpPr>
        <p:spPr>
          <a:xfrm>
            <a:off x="1524000" y="1812813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25D7C1C-9CF4-47B3-9ABC-8F0E2CE6CD31}"/>
              </a:ext>
            </a:extLst>
          </p:cNvPr>
          <p:cNvSpPr/>
          <p:nvPr userDrawn="1"/>
        </p:nvSpPr>
        <p:spPr>
          <a:xfrm rot="10800000">
            <a:off x="3192203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0B53361-3F22-4468-B6F8-71E345F7077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B38687-48E7-4488-BB10-BDE4F5A73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3144" y="1237089"/>
            <a:ext cx="4562856" cy="1563624"/>
          </a:xfrm>
        </p:spPr>
        <p:txBody>
          <a:bodyPr vert="horz" lIns="91440" tIns="0" rIns="91440" bIns="0" rtlCol="0" anchor="b" anchorCtr="0">
            <a:noAutofit/>
          </a:bodyPr>
          <a:lstStyle>
            <a:lvl1pPr>
              <a:defRPr lang="en-US" sz="3600" b="0" baseline="0" dirty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3A5C24-92D8-4CC1-AF50-F29B9C30BDBB}"/>
              </a:ext>
            </a:extLst>
          </p:cNvPr>
          <p:cNvSpPr/>
          <p:nvPr userDrawn="1"/>
        </p:nvSpPr>
        <p:spPr>
          <a:xfrm>
            <a:off x="5425439" y="0"/>
            <a:ext cx="6766561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9F459E6-70DE-4FF8-AD0C-1B49B34C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3143" y="2888791"/>
            <a:ext cx="4562856" cy="2410459"/>
          </a:xfrm>
        </p:spPr>
        <p:txBody>
          <a:bodyPr vert="horz" lIns="91440" tIns="73152" rIns="91440" bIns="45720" rtlCol="0">
            <a:noAutofit/>
          </a:bodyPr>
          <a:lstStyle>
            <a:lvl1pPr marL="0" indent="0" algn="l">
              <a:buNone/>
              <a:defRPr lang="en-US" sz="1400" b="0" i="0" baseline="0">
                <a:effectLst/>
              </a:defRPr>
            </a:lvl1pPr>
          </a:lstStyle>
          <a:p>
            <a:pPr marL="228600" lvl="0" indent="-228600">
              <a:lnSpc>
                <a:spcPct val="145000"/>
              </a:lnSpc>
              <a:spcBef>
                <a:spcPts val="0"/>
              </a:spcBef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6975078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EAF2EDC5-8FCA-8543-8C1F-688DA6DC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8B56F67-6D31-4B9E-8530-E063E5785A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338606"/>
            <a:ext cx="4914900" cy="4838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9E53391-9670-4404-BC42-063A6EC48E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338606"/>
            <a:ext cx="5181598" cy="4838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0755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EAF2EDC5-8FCA-8543-8C1F-688DA6DC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9473839A-0FBA-4FFD-963E-C459DBF01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1341797"/>
            <a:ext cx="4892675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780A680B-0184-4FD9-B262-BC525F0FE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4900" y="2308409"/>
            <a:ext cx="4892675" cy="388125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BB13104-4CA8-41CF-97D3-CC8715182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26" y="1341797"/>
            <a:ext cx="5160961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F6A37A72-F47E-45B8-B790-D1444B0023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26" y="2308409"/>
            <a:ext cx="5160962" cy="388125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963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5243414" y="6098258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4A57A7D-E285-478E-A8B6-10716A7A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457200"/>
            <a:ext cx="36671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2638390-43F5-47D5-BE57-D060C6E9EB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4900" y="2057400"/>
            <a:ext cx="36671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66B2167-56BA-4D43-889D-FD798AA1F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0896" y="457201"/>
            <a:ext cx="6364492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3594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D01DAC-95B2-4F9E-A9B4-92382F943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365125"/>
            <a:ext cx="10248899" cy="703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57AA7-D108-4C6F-9455-5A9AC5F7D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1825625"/>
            <a:ext cx="102488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BCC2B-A9FA-4472-8509-74B42C12A8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BD32F58-EB48-4836-BA45-971BA1AA1608}"/>
              </a:ext>
            </a:extLst>
          </p:cNvPr>
          <p:cNvCxnSpPr/>
          <p:nvPr userDrawn="1"/>
        </p:nvCxnSpPr>
        <p:spPr>
          <a:xfrm>
            <a:off x="559704" y="5537210"/>
            <a:ext cx="0" cy="1320791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hape 61">
            <a:extLst>
              <a:ext uri="{FF2B5EF4-FFF2-40B4-BE49-F238E27FC236}">
                <a16:creationId xmlns:a16="http://schemas.microsoft.com/office/drawing/2014/main" id="{9DA099E0-27DA-42BD-9D42-E4CA07B78FDD}"/>
              </a:ext>
            </a:extLst>
          </p:cNvPr>
          <p:cNvSpPr/>
          <p:nvPr userDrawn="1"/>
        </p:nvSpPr>
        <p:spPr>
          <a:xfrm rot="16200000">
            <a:off x="-1548505" y="3225098"/>
            <a:ext cx="4216420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spc="600" dirty="0">
                <a:solidFill>
                  <a:srgbClr val="2F3342"/>
                </a:solidFill>
                <a:latin typeface="+mn-lt"/>
                <a:ea typeface="+mn-ea"/>
                <a:cs typeface="+mn-cs"/>
                <a:sym typeface="Bebas"/>
              </a:rPr>
              <a:t>small</a:t>
            </a:r>
            <a:r>
              <a:rPr lang="en-US" sz="2400" b="1" kern="1200" spc="600" baseline="30000" dirty="0">
                <a:solidFill>
                  <a:srgbClr val="2F3342"/>
                </a:solidFill>
                <a:latin typeface="+mn-lt"/>
                <a:ea typeface="+mn-ea"/>
                <a:cs typeface="+mn-cs"/>
                <a:sym typeface="Bebas"/>
              </a:rPr>
              <a:t> </a:t>
            </a:r>
            <a:r>
              <a:rPr lang="en-US" sz="2400" b="1" kern="1200" spc="60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MODULE</a:t>
            </a:r>
            <a:endParaRPr lang="en-US" sz="2400" b="1" i="0" spc="600" dirty="0">
              <a:solidFill>
                <a:schemeClr val="accent1"/>
              </a:solidFill>
              <a:latin typeface="+mn-lt"/>
              <a:cs typeface="Gill Sans" panose="020B0502020104020203" pitchFamily="34" charset="-79"/>
            </a:endParaRPr>
          </a:p>
        </p:txBody>
      </p:sp>
      <p:sp>
        <p:nvSpPr>
          <p:cNvPr id="19" name="Номер слайда 21">
            <a:extLst>
              <a:ext uri="{FF2B5EF4-FFF2-40B4-BE49-F238E27FC236}">
                <a16:creationId xmlns:a16="http://schemas.microsoft.com/office/drawing/2014/main" id="{BDEFFF1D-21D1-45B8-A062-F9140F937EE2}"/>
              </a:ext>
            </a:extLst>
          </p:cNvPr>
          <p:cNvSpPr txBox="1">
            <a:spLocks/>
          </p:cNvSpPr>
          <p:nvPr userDrawn="1"/>
        </p:nvSpPr>
        <p:spPr>
          <a:xfrm>
            <a:off x="10919584" y="441326"/>
            <a:ext cx="703476" cy="24447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3" b="1" kern="120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877B3-D348-4611-9BDB-C5374591D951}" type="slidenum">
              <a:rPr lang="en-US" sz="1000" smtClean="0"/>
              <a:pPr/>
              <a:t>‹#›</a:t>
            </a:fld>
            <a:endParaRPr lang="en-US" sz="10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FEBA112-2FA0-448A-A373-EB297C4661F0}"/>
              </a:ext>
            </a:extLst>
          </p:cNvPr>
          <p:cNvCxnSpPr/>
          <p:nvPr userDrawn="1"/>
        </p:nvCxnSpPr>
        <p:spPr>
          <a:xfrm>
            <a:off x="559704" y="0"/>
            <a:ext cx="0" cy="1320791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065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50" r:id="rId2"/>
    <p:sldLayoutId id="2147483663" r:id="rId3"/>
    <p:sldLayoutId id="2147483665" r:id="rId4"/>
    <p:sldLayoutId id="2147483668" r:id="rId5"/>
    <p:sldLayoutId id="2147483677" r:id="rId6"/>
    <p:sldLayoutId id="2147483673" r:id="rId7"/>
    <p:sldLayoutId id="2147483674" r:id="rId8"/>
    <p:sldLayoutId id="2147483680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editor.p5js.org/Zipexpo/sketches/lZdpjJSYS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hyperlink" Target="https://developer.nytimes.com/" TargetMode="External"/><Relationship Id="rId2" Type="http://schemas.microsoft.com/office/2007/relationships/media" Target="../media/media1.mp4"/><Relationship Id="rId1" Type="http://schemas.openxmlformats.org/officeDocument/2006/relationships/themeOverride" Target="../theme/themeOverride1.xml"/><Relationship Id="rId6" Type="http://schemas.openxmlformats.org/officeDocument/2006/relationships/hyperlink" Target="https://editor.p5js.org/Zipexpo/sketches/lZdpjJSYS" TargetMode="Externa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hyperlink" Target="https://editor.p5js.org/Zipexpo/sketches/EJRN1Zwu8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editor.p5js.org/Zipexpo/sketches/Kr2_gOl5C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hyperlink" Target="https://editor.p5js.org/Zipexpo/sketches/UyqyAJXjr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tmp"/><Relationship Id="rId4" Type="http://schemas.openxmlformats.org/officeDocument/2006/relationships/hyperlink" Target="https://521dimensions.com/open-source/amplitudej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hyperlink" Target="https://www.youtube.com/playlist?list=PLRqwX-V7Uu6a-SQiI4RtIwuOrLJGnel0r" TargetMode="External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ditor.p5js.org/Zipexpo/sketches/vIcRDNmAa" TargetMode="Externa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editor.p5js.org/Zipexpo/sketches/a0txcOe-8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editor.p5js.org/Zipexpo/sketches/a0txcOe-8" TargetMode="Externa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hyperlink" Target="https://editor.p5js.org/Zipexpo/sketches/lZdpjJSYS" TargetMode="Externa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5515E62-2EF9-DC4B-A708-11D86A33ED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46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FD9A75-96DB-40E0-8C3A-A1D4076D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132925"/>
            <a:ext cx="2491740" cy="853814"/>
          </a:xfrm>
        </p:spPr>
        <p:txBody>
          <a:bodyPr>
            <a:normAutofit/>
          </a:bodyPr>
          <a:lstStyle/>
          <a:p>
            <a:r>
              <a:rPr lang="en-US" sz="4400" b="1" dirty="0"/>
              <a:t>NYTIME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1E555-8731-4204-868A-0A629D961AB6}"/>
              </a:ext>
            </a:extLst>
          </p:cNvPr>
          <p:cNvSpPr/>
          <p:nvPr/>
        </p:nvSpPr>
        <p:spPr>
          <a:xfrm>
            <a:off x="3832272" y="350334"/>
            <a:ext cx="4912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https://editor.p5js.org/Zipexpo/sketches/lZdpjJSYS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77A855-B6E0-4F9D-8B01-23FA661BC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8828" y="1097280"/>
            <a:ext cx="8824331" cy="519425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01F2E60-91D6-4E85-A3C1-25A2CF71D1B3}"/>
              </a:ext>
            </a:extLst>
          </p:cNvPr>
          <p:cNvSpPr/>
          <p:nvPr/>
        </p:nvSpPr>
        <p:spPr>
          <a:xfrm>
            <a:off x="2144684" y="2718262"/>
            <a:ext cx="9060872" cy="5153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5CDEF95-6F00-405A-8948-F1B3C97227C5}"/>
              </a:ext>
            </a:extLst>
          </p:cNvPr>
          <p:cNvSpPr/>
          <p:nvPr/>
        </p:nvSpPr>
        <p:spPr>
          <a:xfrm>
            <a:off x="2144684" y="3989509"/>
            <a:ext cx="9060872" cy="34973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5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2A37075-B248-47C8-BE1E-7866EF7994E7}"/>
              </a:ext>
            </a:extLst>
          </p:cNvPr>
          <p:cNvSpPr/>
          <p:nvPr/>
        </p:nvSpPr>
        <p:spPr>
          <a:xfrm>
            <a:off x="1533600" y="835200"/>
            <a:ext cx="9172800" cy="5889875"/>
          </a:xfrm>
          <a:prstGeom prst="roundRect">
            <a:avLst>
              <a:gd name="adj" fmla="val 5877"/>
            </a:avLst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78C12293-F6F6-424D-8622-E4D68282B8F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94399" y="1382761"/>
            <a:ext cx="8380801" cy="4714199"/>
          </a:xfrm>
          <a:prstGeom prst="rect">
            <a:avLst/>
          </a:prstGeom>
        </p:spPr>
      </p:pic>
      <p:sp>
        <p:nvSpPr>
          <p:cNvPr id="8" name="Title 2">
            <a:extLst>
              <a:ext uri="{FF2B5EF4-FFF2-40B4-BE49-F238E27FC236}">
                <a16:creationId xmlns:a16="http://schemas.microsoft.com/office/drawing/2014/main" id="{FA7C66AA-D236-451F-8496-0C7DA164F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132925"/>
            <a:ext cx="2491740" cy="853814"/>
          </a:xfrm>
        </p:spPr>
        <p:txBody>
          <a:bodyPr>
            <a:normAutofit/>
          </a:bodyPr>
          <a:lstStyle/>
          <a:p>
            <a:r>
              <a:rPr lang="en-US" sz="4400" b="1" dirty="0"/>
              <a:t>NYTIME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BA3D3-56DE-4111-A70C-A4EFEAA17E2C}"/>
              </a:ext>
            </a:extLst>
          </p:cNvPr>
          <p:cNvSpPr/>
          <p:nvPr/>
        </p:nvSpPr>
        <p:spPr>
          <a:xfrm>
            <a:off x="3832272" y="350334"/>
            <a:ext cx="4912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https://editor.p5js.org/Zipexpo/sketches/lZdpjJSYS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170323-0F25-4AD5-916B-11FCD0190A97}"/>
              </a:ext>
            </a:extLst>
          </p:cNvPr>
          <p:cNvSpPr/>
          <p:nvPr/>
        </p:nvSpPr>
        <p:spPr>
          <a:xfrm>
            <a:off x="1951299" y="6138334"/>
            <a:ext cx="30895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7"/>
              </a:rPr>
              <a:t>https://developer.nytimes.com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2F322-76D5-46DA-8F39-26C517949EAD}"/>
              </a:ext>
            </a:extLst>
          </p:cNvPr>
          <p:cNvSpPr txBox="1"/>
          <p:nvPr/>
        </p:nvSpPr>
        <p:spPr>
          <a:xfrm>
            <a:off x="1951299" y="986739"/>
            <a:ext cx="8423901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How to sign in and get API key</a:t>
            </a:r>
          </a:p>
        </p:txBody>
      </p:sp>
    </p:spTree>
    <p:extLst>
      <p:ext uri="{BB962C8B-B14F-4D97-AF65-F5344CB8AC3E}">
        <p14:creationId xmlns:p14="http://schemas.microsoft.com/office/powerpoint/2010/main" val="5325464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FD9A75-96DB-40E0-8C3A-A1D4076D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132925"/>
            <a:ext cx="2491740" cy="853814"/>
          </a:xfrm>
        </p:spPr>
        <p:txBody>
          <a:bodyPr>
            <a:normAutofit/>
          </a:bodyPr>
          <a:lstStyle/>
          <a:p>
            <a:r>
              <a:rPr lang="en-US" sz="4400" b="1" dirty="0"/>
              <a:t>NYTIME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1E555-8731-4204-868A-0A629D961AB6}"/>
              </a:ext>
            </a:extLst>
          </p:cNvPr>
          <p:cNvSpPr/>
          <p:nvPr/>
        </p:nvSpPr>
        <p:spPr>
          <a:xfrm>
            <a:off x="3832272" y="350334"/>
            <a:ext cx="52002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https://editor.p5js.org/Zipexpo/sketches/EJRN1Zwu8</a:t>
            </a:r>
            <a:r>
              <a:rPr lang="en-US" dirty="0"/>
              <a:t> 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940271-B289-491E-9A6A-7FE0D1E2B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4260" y="1087815"/>
            <a:ext cx="4820323" cy="5515745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357B0881-C486-4C7C-B0AE-FCF0DD31DB2D}"/>
              </a:ext>
            </a:extLst>
          </p:cNvPr>
          <p:cNvSpPr txBox="1">
            <a:spLocks/>
          </p:cNvSpPr>
          <p:nvPr/>
        </p:nvSpPr>
        <p:spPr>
          <a:xfrm>
            <a:off x="1112520" y="535000"/>
            <a:ext cx="2491740" cy="853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accent1"/>
                </a:solidFill>
              </a:rPr>
              <a:t>with style</a:t>
            </a:r>
          </a:p>
        </p:txBody>
      </p:sp>
    </p:spTree>
    <p:extLst>
      <p:ext uri="{BB962C8B-B14F-4D97-AF65-F5344CB8AC3E}">
        <p14:creationId xmlns:p14="http://schemas.microsoft.com/office/powerpoint/2010/main" val="1995745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CC151D-3E87-49F8-947C-F3CD2D5C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Music player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sz="1400" dirty="0">
                <a:solidFill>
                  <a:srgbClr val="FF0000"/>
                </a:solidFill>
              </a:rPr>
              <a:t>https://editor.p5js.org/Zipexpo/sketches/Kr2_gOl5C</a:t>
            </a:r>
          </a:p>
        </p:txBody>
      </p:sp>
      <p:pic>
        <p:nvPicPr>
          <p:cNvPr id="8" name="Picture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CFF454-428B-4CAF-ABB1-AB6CB91B3C5A}"/>
              </a:ext>
            </a:extLst>
          </p:cNvPr>
          <p:cNvPicPr>
            <a:picLocks noGrp="1" noChangeAspect="1"/>
          </p:cNvPicPr>
          <p:nvPr>
            <p:ph type="pic" sz="quarter" idx="71"/>
          </p:nvPr>
        </p:nvPicPr>
        <p:blipFill rotWithShape="1">
          <a:blip r:embed="rId2"/>
          <a:srcRect l="294" r="42798"/>
          <a:stretch/>
        </p:blipFill>
        <p:spPr>
          <a:xfrm>
            <a:off x="1104901" y="0"/>
            <a:ext cx="5402083" cy="6858000"/>
          </a:xfrm>
        </p:spPr>
      </p:pic>
    </p:spTree>
    <p:extLst>
      <p:ext uri="{BB962C8B-B14F-4D97-AF65-F5344CB8AC3E}">
        <p14:creationId xmlns:p14="http://schemas.microsoft.com/office/powerpoint/2010/main" val="330326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FD9A75-96DB-40E0-8C3A-A1D4076D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19" y="132925"/>
            <a:ext cx="3567545" cy="853814"/>
          </a:xfrm>
        </p:spPr>
        <p:txBody>
          <a:bodyPr>
            <a:normAutofit/>
          </a:bodyPr>
          <a:lstStyle/>
          <a:p>
            <a:r>
              <a:rPr lang="en-US" sz="4400" b="1" dirty="0"/>
              <a:t>MUSIC PLAYER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1E555-8731-4204-868A-0A629D961AB6}"/>
              </a:ext>
            </a:extLst>
          </p:cNvPr>
          <p:cNvSpPr/>
          <p:nvPr/>
        </p:nvSpPr>
        <p:spPr>
          <a:xfrm>
            <a:off x="5927079" y="350334"/>
            <a:ext cx="5099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linkClick r:id="rId2"/>
              </a:rPr>
              <a:t>https://editor.p5js.org/Zipexpo/sketches/Kr2_gOl5C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7BCE9B-227A-4E2B-AC36-A321DC6F9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897239"/>
            <a:ext cx="4625110" cy="561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79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FD9A75-96DB-40E0-8C3A-A1D4076D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19" y="132925"/>
            <a:ext cx="3567545" cy="853814"/>
          </a:xfrm>
        </p:spPr>
        <p:txBody>
          <a:bodyPr>
            <a:normAutofit/>
          </a:bodyPr>
          <a:lstStyle/>
          <a:p>
            <a:r>
              <a:rPr lang="en-US" sz="4400" b="1" dirty="0"/>
              <a:t>MUSIC PLAYER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1E555-8731-4204-868A-0A629D961AB6}"/>
              </a:ext>
            </a:extLst>
          </p:cNvPr>
          <p:cNvSpPr/>
          <p:nvPr/>
        </p:nvSpPr>
        <p:spPr>
          <a:xfrm>
            <a:off x="5927079" y="350334"/>
            <a:ext cx="5099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linkClick r:id="rId2"/>
              </a:rPr>
              <a:t>https://editor.p5js.org/Zipexpo/sketches/UyqyAJXjr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</p:txBody>
      </p:sp>
      <p:pic>
        <p:nvPicPr>
          <p:cNvPr id="4" name="Picture 3" descr="A picture containing graphics, screenshot, drawing&#10;&#10;Description automatically generated">
            <a:extLst>
              <a:ext uri="{FF2B5EF4-FFF2-40B4-BE49-F238E27FC236}">
                <a16:creationId xmlns:a16="http://schemas.microsoft.com/office/drawing/2014/main" id="{573E4E81-8663-4E8C-AF11-E280A9912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3894" y="1223673"/>
            <a:ext cx="4371215" cy="38232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10BB55-B874-40B7-BCA7-F415E2B822E1}"/>
              </a:ext>
            </a:extLst>
          </p:cNvPr>
          <p:cNvSpPr/>
          <p:nvPr/>
        </p:nvSpPr>
        <p:spPr>
          <a:xfrm>
            <a:off x="1078513" y="5694236"/>
            <a:ext cx="52397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https://521dimensions.com/open-source/amplitudejs</a:t>
            </a:r>
            <a:endParaRPr lang="en-US" dirty="0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1297B884-CFA3-4F87-B080-CD4F2D7B3C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19" y="1302048"/>
            <a:ext cx="5494263" cy="382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662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937792"/>
            <a:ext cx="10668000" cy="2969443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grpSp>
        <p:nvGrpSpPr>
          <p:cNvPr id="4" name="Group 3" descr="Contact information">
            <a:extLst>
              <a:ext uri="{FF2B5EF4-FFF2-40B4-BE49-F238E27FC236}">
                <a16:creationId xmlns:a16="http://schemas.microsoft.com/office/drawing/2014/main" id="{7F885A9A-7631-4DEB-AF93-A3F92A737491}"/>
              </a:ext>
            </a:extLst>
          </p:cNvPr>
          <p:cNvGrpSpPr/>
          <p:nvPr/>
        </p:nvGrpSpPr>
        <p:grpSpPr>
          <a:xfrm>
            <a:off x="4886235" y="5705323"/>
            <a:ext cx="3272243" cy="304673"/>
            <a:chOff x="4389109" y="5627485"/>
            <a:chExt cx="3413777" cy="362190"/>
          </a:xfrm>
        </p:grpSpPr>
        <p:sp>
          <p:nvSpPr>
            <p:cNvPr id="14" name="Text Placeholder 18">
              <a:extLst>
                <a:ext uri="{FF2B5EF4-FFF2-40B4-BE49-F238E27FC236}">
                  <a16:creationId xmlns:a16="http://schemas.microsoft.com/office/drawing/2014/main" id="{DE3972FF-9F48-40A0-A03E-7A4DAC9D0CAA}"/>
                </a:ext>
              </a:extLst>
            </p:cNvPr>
            <p:cNvSpPr txBox="1">
              <a:spLocks/>
            </p:cNvSpPr>
            <p:nvPr/>
          </p:nvSpPr>
          <p:spPr>
            <a:xfrm>
              <a:off x="4904619" y="5671609"/>
              <a:ext cx="2898267" cy="248599"/>
            </a:xfrm>
            <a:prstGeom prst="rect">
              <a:avLst/>
            </a:prstGeom>
          </p:spPr>
          <p:txBody>
            <a:bodyPr vert="horz" lIns="0" tIns="0" rIns="0" bIns="0" rtlCol="0" anchor="ctr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None/>
                <a:defRPr lang="en-US" sz="1400" kern="1200" smtClean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US" sz="2000" kern="120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US" sz="1800" kern="120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US" sz="1600" kern="1200" smtClean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lang="en-ZA"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rgbClr val="00B0F0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u="none" strike="noStrike" kern="1200" cap="none" spc="200" normalizeH="0" baseline="0" noProof="0" dirty="0">
                  <a:ln>
                    <a:noFill/>
                  </a:ln>
                  <a:solidFill>
                    <a:srgbClr val="2F3342"/>
                  </a:solidFill>
                  <a:effectLst/>
                  <a:uLnTx/>
                  <a:uFillTx/>
                  <a:latin typeface="+mj-lt"/>
                  <a:cs typeface="Gill Sans Light" panose="020B0302020104020203" pitchFamily="34" charset="-79"/>
                </a:rPr>
                <a:t>Ngan.V.T.Nguyen@ttu.edu</a:t>
              </a:r>
            </a:p>
          </p:txBody>
        </p:sp>
        <p:pic>
          <p:nvPicPr>
            <p:cNvPr id="9" name="Graphic 8" descr="Envelope" title="Icon Presenter Email">
              <a:extLst>
                <a:ext uri="{FF2B5EF4-FFF2-40B4-BE49-F238E27FC236}">
                  <a16:creationId xmlns:a16="http://schemas.microsoft.com/office/drawing/2014/main" id="{843585A3-CB4F-4A6C-AEF7-05BE3D4F3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389109" y="5627485"/>
              <a:ext cx="362190" cy="3621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2546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hlinkClick r:id="rId3"/>
            <a:extLst>
              <a:ext uri="{FF2B5EF4-FFF2-40B4-BE49-F238E27FC236}">
                <a16:creationId xmlns:a16="http://schemas.microsoft.com/office/drawing/2014/main" id="{D0A1C2D7-9C76-48C2-8D94-C9412C04C7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9868" b="75847"/>
          <a:stretch/>
        </p:blipFill>
        <p:spPr>
          <a:xfrm>
            <a:off x="1104900" y="265985"/>
            <a:ext cx="3195264" cy="2619258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4312565-5F29-4C96-B5A2-E1EAE5CB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14" name="Freeform 27">
            <a:extLst>
              <a:ext uri="{FF2B5EF4-FFF2-40B4-BE49-F238E27FC236}">
                <a16:creationId xmlns:a16="http://schemas.microsoft.com/office/drawing/2014/main" id="{944C982A-D694-43A6-9330-50F554BC2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1104900" y="529"/>
            <a:ext cx="4686301" cy="3733270"/>
          </a:xfrm>
          <a:custGeom>
            <a:avLst/>
            <a:gdLst>
              <a:gd name="connsiteX0" fmla="*/ 683 w 2374769"/>
              <a:gd name="connsiteY0" fmla="*/ 0 h 2362237"/>
              <a:gd name="connsiteX1" fmla="*/ 242807 w 2374769"/>
              <a:gd name="connsiteY1" fmla="*/ 12161 h 2362237"/>
              <a:gd name="connsiteX2" fmla="*/ 2374769 w 2374769"/>
              <a:gd name="connsiteY2" fmla="*/ 2362237 h 2362237"/>
              <a:gd name="connsiteX3" fmla="*/ 1543208 w 2374769"/>
              <a:gd name="connsiteY3" fmla="*/ 2362237 h 2362237"/>
              <a:gd name="connsiteX4" fmla="*/ 0 w 2374769"/>
              <a:gd name="connsiteY4" fmla="*/ 827150 h 2362237"/>
              <a:gd name="connsiteX5" fmla="*/ 0 w 2374769"/>
              <a:gd name="connsiteY5" fmla="*/ 34 h 2362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74769" h="2362237">
                <a:moveTo>
                  <a:pt x="683" y="0"/>
                </a:moveTo>
                <a:lnTo>
                  <a:pt x="242807" y="12161"/>
                </a:lnTo>
                <a:cubicBezTo>
                  <a:pt x="1440298" y="133133"/>
                  <a:pt x="2374769" y="1139131"/>
                  <a:pt x="2374769" y="2362237"/>
                </a:cubicBezTo>
                <a:lnTo>
                  <a:pt x="1543208" y="2362237"/>
                </a:lnTo>
                <a:cubicBezTo>
                  <a:pt x="1543208" y="1514432"/>
                  <a:pt x="852291" y="827150"/>
                  <a:pt x="0" y="827150"/>
                </a:cubicBezTo>
                <a:lnTo>
                  <a:pt x="0" y="34"/>
                </a:lnTo>
                <a:close/>
              </a:path>
            </a:pathLst>
          </a:cu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9C5DB720-0BFC-4EE9-901F-7806606C1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0388505"/>
              </p:ext>
            </p:extLst>
          </p:nvPr>
        </p:nvGraphicFramePr>
        <p:xfrm>
          <a:off x="4040143" y="2885243"/>
          <a:ext cx="7443433" cy="28092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4B982FE1-D395-4E71-AC20-93DB4AE0B255}"/>
              </a:ext>
            </a:extLst>
          </p:cNvPr>
          <p:cNvSpPr/>
          <p:nvPr/>
        </p:nvSpPr>
        <p:spPr>
          <a:xfrm>
            <a:off x="1104900" y="32113"/>
            <a:ext cx="87845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https://www.youtube.com/playlist?list=PLRqwX-V7Uu6a-SQiI4RtIwuOrLJGnel0r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511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CC151D-3E87-49F8-947C-F3CD2D5C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sz="1400" dirty="0">
                <a:solidFill>
                  <a:srgbClr val="FF0000"/>
                </a:solidFill>
              </a:rPr>
              <a:t>https://editor.p5js.org/Zipexpo/sketches/vIcRDNmAa</a:t>
            </a:r>
          </a:p>
        </p:txBody>
      </p:sp>
    </p:spTree>
    <p:extLst>
      <p:ext uri="{BB962C8B-B14F-4D97-AF65-F5344CB8AC3E}">
        <p14:creationId xmlns:p14="http://schemas.microsoft.com/office/powerpoint/2010/main" val="3994065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E3AD73F0-9F78-41F6-BBA8-9D5FC8A8A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132925"/>
            <a:ext cx="2491740" cy="853814"/>
          </a:xfrm>
        </p:spPr>
        <p:txBody>
          <a:bodyPr>
            <a:normAutofit/>
          </a:bodyPr>
          <a:lstStyle/>
          <a:p>
            <a:r>
              <a:rPr lang="en-US" b="1" dirty="0"/>
              <a:t>CAMERA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F51253-9CDE-4223-836D-0B09C1BE7149}"/>
              </a:ext>
            </a:extLst>
          </p:cNvPr>
          <p:cNvSpPr/>
          <p:nvPr/>
        </p:nvSpPr>
        <p:spPr>
          <a:xfrm>
            <a:off x="3832272" y="350334"/>
            <a:ext cx="51676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https://editor.p5js.org/Zipexpo/sketches/vIcRDNmAa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84B77EF-FC8A-4FC6-92B9-84AC29955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393" y="1153049"/>
            <a:ext cx="7288800" cy="54159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55334AF-B7DB-4EE0-BE7C-FB0C03450330}"/>
              </a:ext>
            </a:extLst>
          </p:cNvPr>
          <p:cNvSpPr/>
          <p:nvPr/>
        </p:nvSpPr>
        <p:spPr>
          <a:xfrm>
            <a:off x="3828793" y="2361600"/>
            <a:ext cx="7220400" cy="669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16ADE7-0DD5-4806-83F3-28258402318F}"/>
              </a:ext>
            </a:extLst>
          </p:cNvPr>
          <p:cNvSpPr txBox="1"/>
          <p:nvPr/>
        </p:nvSpPr>
        <p:spPr>
          <a:xfrm>
            <a:off x="2358390" y="2361600"/>
            <a:ext cx="1470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Setup camera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D5BD30-F330-4374-9E72-8379DEDEE0B8}"/>
              </a:ext>
            </a:extLst>
          </p:cNvPr>
          <p:cNvSpPr/>
          <p:nvPr/>
        </p:nvSpPr>
        <p:spPr>
          <a:xfrm>
            <a:off x="3828793" y="3976935"/>
            <a:ext cx="7220400" cy="669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DFB59C-B7D1-44FB-8905-F78943E3F590}"/>
              </a:ext>
            </a:extLst>
          </p:cNvPr>
          <p:cNvSpPr txBox="1"/>
          <p:nvPr/>
        </p:nvSpPr>
        <p:spPr>
          <a:xfrm>
            <a:off x="2358390" y="3976935"/>
            <a:ext cx="1263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Flip camera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B3A48B-408D-4AAE-A441-5B187D870933}"/>
              </a:ext>
            </a:extLst>
          </p:cNvPr>
          <p:cNvSpPr/>
          <p:nvPr/>
        </p:nvSpPr>
        <p:spPr>
          <a:xfrm>
            <a:off x="3828793" y="4745118"/>
            <a:ext cx="7220400" cy="669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A6A7F1-4688-4F31-8E6D-0F7D5E24A54A}"/>
              </a:ext>
            </a:extLst>
          </p:cNvPr>
          <p:cNvSpPr txBox="1"/>
          <p:nvPr/>
        </p:nvSpPr>
        <p:spPr>
          <a:xfrm>
            <a:off x="2358390" y="4745118"/>
            <a:ext cx="12632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Flip canvas back to normal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9DA5EC7-58E3-4B43-A53C-750607B4859C}"/>
              </a:ext>
            </a:extLst>
          </p:cNvPr>
          <p:cNvCxnSpPr/>
          <p:nvPr/>
        </p:nvCxnSpPr>
        <p:spPr>
          <a:xfrm flipH="1">
            <a:off x="2358390" y="2361600"/>
            <a:ext cx="1470403" cy="0"/>
          </a:xfrm>
          <a:prstGeom prst="lin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4743E01-3D36-44EB-AB52-9F4A13FB7E29}"/>
              </a:ext>
            </a:extLst>
          </p:cNvPr>
          <p:cNvCxnSpPr/>
          <p:nvPr/>
        </p:nvCxnSpPr>
        <p:spPr>
          <a:xfrm flipH="1">
            <a:off x="2358389" y="4745118"/>
            <a:ext cx="1470403" cy="0"/>
          </a:xfrm>
          <a:prstGeom prst="lin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B729887-AF7E-4F2E-A4CE-D4F763183A85}"/>
              </a:ext>
            </a:extLst>
          </p:cNvPr>
          <p:cNvCxnSpPr/>
          <p:nvPr/>
        </p:nvCxnSpPr>
        <p:spPr>
          <a:xfrm flipH="1">
            <a:off x="2358389" y="3976935"/>
            <a:ext cx="1470403" cy="0"/>
          </a:xfrm>
          <a:prstGeom prst="lin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361433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CC151D-3E87-49F8-947C-F3CD2D5C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sz="1400" dirty="0">
                <a:solidFill>
                  <a:srgbClr val="FF0000"/>
                </a:solidFill>
              </a:rPr>
              <a:t>https://editor.p5js.org/Zipexpo/sketches/a0txcOe-8</a:t>
            </a:r>
          </a:p>
        </p:txBody>
      </p:sp>
      <p:pic>
        <p:nvPicPr>
          <p:cNvPr id="7" name="Picture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422BDD-8CEE-47F7-8B65-77FB7CA43C5D}"/>
              </a:ext>
            </a:extLst>
          </p:cNvPr>
          <p:cNvPicPr>
            <a:picLocks noGrp="1" noChangeAspect="1"/>
          </p:cNvPicPr>
          <p:nvPr>
            <p:ph type="pic" sz="quarter" idx="71"/>
          </p:nvPr>
        </p:nvPicPr>
        <p:blipFill>
          <a:blip r:embed="rId2"/>
          <a:srcRect t="14111" b="14111"/>
          <a:stretch>
            <a:fillRect/>
          </a:stretch>
        </p:blipFill>
        <p:spPr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67598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399A41DA-210F-473C-9E6B-451F7EC4898D}"/>
              </a:ext>
            </a:extLst>
          </p:cNvPr>
          <p:cNvSpPr txBox="1">
            <a:spLocks/>
          </p:cNvSpPr>
          <p:nvPr/>
        </p:nvSpPr>
        <p:spPr>
          <a:xfrm>
            <a:off x="1112520" y="132925"/>
            <a:ext cx="2491740" cy="85381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WEATHER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00B49A-8436-4BBC-9855-72C9724A3B03}"/>
              </a:ext>
            </a:extLst>
          </p:cNvPr>
          <p:cNvSpPr/>
          <p:nvPr/>
        </p:nvSpPr>
        <p:spPr>
          <a:xfrm>
            <a:off x="3832272" y="350334"/>
            <a:ext cx="51676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https://editor.p5js.org/Zipexpo/sketches/a0txcOe-8</a:t>
            </a:r>
            <a:r>
              <a:rPr lang="en-US" dirty="0"/>
              <a:t>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E03C7C6-9419-49B4-B37B-28ED88687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800" y="1049199"/>
            <a:ext cx="6185062" cy="5347925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CE33E40-A2E4-4F60-BBFB-6874212D2D0B}"/>
              </a:ext>
            </a:extLst>
          </p:cNvPr>
          <p:cNvCxnSpPr>
            <a:cxnSpLocks/>
          </p:cNvCxnSpPr>
          <p:nvPr/>
        </p:nvCxnSpPr>
        <p:spPr>
          <a:xfrm flipH="1">
            <a:off x="1837113" y="2563397"/>
            <a:ext cx="1527675" cy="0"/>
          </a:xfrm>
          <a:prstGeom prst="line">
            <a:avLst/>
          </a:prstGeom>
          <a:noFill/>
          <a:ln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36AFB1-DE01-42A1-BDF3-562BA76B728C}"/>
              </a:ext>
            </a:extLst>
          </p:cNvPr>
          <p:cNvCxnSpPr>
            <a:cxnSpLocks/>
          </p:cNvCxnSpPr>
          <p:nvPr/>
        </p:nvCxnSpPr>
        <p:spPr>
          <a:xfrm flipH="1">
            <a:off x="1837113" y="4874335"/>
            <a:ext cx="1527675" cy="0"/>
          </a:xfrm>
          <a:prstGeom prst="line">
            <a:avLst/>
          </a:prstGeom>
          <a:noFill/>
          <a:ln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EAD05D6-8276-45D7-9435-6B6AB757CF58}"/>
              </a:ext>
            </a:extLst>
          </p:cNvPr>
          <p:cNvCxnSpPr>
            <a:cxnSpLocks/>
          </p:cNvCxnSpPr>
          <p:nvPr/>
        </p:nvCxnSpPr>
        <p:spPr>
          <a:xfrm flipH="1">
            <a:off x="1837113" y="6270873"/>
            <a:ext cx="1527675" cy="0"/>
          </a:xfrm>
          <a:prstGeom prst="line">
            <a:avLst/>
          </a:prstGeom>
          <a:noFill/>
          <a:ln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50A7A9E-D42A-4B06-8B9A-397C5E5F1EAC}"/>
              </a:ext>
            </a:extLst>
          </p:cNvPr>
          <p:cNvSpPr txBox="1"/>
          <p:nvPr/>
        </p:nvSpPr>
        <p:spPr>
          <a:xfrm>
            <a:off x="984371" y="2194065"/>
            <a:ext cx="1388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F3E5DF2-E996-4F92-B0BF-05759118EC11}"/>
              </a:ext>
            </a:extLst>
          </p:cNvPr>
          <p:cNvSpPr txBox="1"/>
          <p:nvPr/>
        </p:nvSpPr>
        <p:spPr>
          <a:xfrm>
            <a:off x="984371" y="4505002"/>
            <a:ext cx="1449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Weather Icon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F30144-1CEC-4760-9490-B5E28E3C30F4}"/>
              </a:ext>
            </a:extLst>
          </p:cNvPr>
          <p:cNvSpPr txBox="1"/>
          <p:nvPr/>
        </p:nvSpPr>
        <p:spPr>
          <a:xfrm>
            <a:off x="984371" y="5901539"/>
            <a:ext cx="155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Date and Time</a:t>
            </a:r>
          </a:p>
        </p:txBody>
      </p:sp>
    </p:spTree>
    <p:extLst>
      <p:ext uri="{BB962C8B-B14F-4D97-AF65-F5344CB8AC3E}">
        <p14:creationId xmlns:p14="http://schemas.microsoft.com/office/powerpoint/2010/main" val="2687791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399A41DA-210F-473C-9E6B-451F7EC4898D}"/>
              </a:ext>
            </a:extLst>
          </p:cNvPr>
          <p:cNvSpPr txBox="1">
            <a:spLocks/>
          </p:cNvSpPr>
          <p:nvPr/>
        </p:nvSpPr>
        <p:spPr>
          <a:xfrm>
            <a:off x="1112520" y="132925"/>
            <a:ext cx="2491740" cy="853814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WEATHER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00B49A-8436-4BBC-9855-72C9724A3B03}"/>
              </a:ext>
            </a:extLst>
          </p:cNvPr>
          <p:cNvSpPr/>
          <p:nvPr/>
        </p:nvSpPr>
        <p:spPr>
          <a:xfrm>
            <a:off x="3832272" y="350334"/>
            <a:ext cx="51676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https://editor.p5js.org/Zipexpo/sketches/a0txcOe-8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03741D-3748-476B-AB3F-078CAF70A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8390" y="1274739"/>
            <a:ext cx="9671959" cy="5082861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BD8B6DA9-B8A9-4C69-AF21-9F0BFB8C363D}"/>
              </a:ext>
            </a:extLst>
          </p:cNvPr>
          <p:cNvGrpSpPr/>
          <p:nvPr/>
        </p:nvGrpSpPr>
        <p:grpSpPr>
          <a:xfrm>
            <a:off x="887987" y="2232000"/>
            <a:ext cx="11020813" cy="369332"/>
            <a:chOff x="887987" y="2232000"/>
            <a:chExt cx="11020813" cy="3693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48EAAA1-A310-4FA6-970E-0F0F0B738FE1}"/>
                </a:ext>
              </a:extLst>
            </p:cNvPr>
            <p:cNvSpPr/>
            <p:nvPr/>
          </p:nvSpPr>
          <p:spPr>
            <a:xfrm>
              <a:off x="2358390" y="2232000"/>
              <a:ext cx="9550410" cy="1655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C358E4-5A1E-4134-9250-67C4D6AE9845}"/>
                </a:ext>
              </a:extLst>
            </p:cNvPr>
            <p:cNvSpPr txBox="1"/>
            <p:nvPr/>
          </p:nvSpPr>
          <p:spPr>
            <a:xfrm>
              <a:off x="887987" y="2232000"/>
              <a:ext cx="147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Load weather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54A9EFD-BAD2-4257-8609-0E634609CB3F}"/>
                </a:ext>
              </a:extLst>
            </p:cNvPr>
            <p:cNvCxnSpPr/>
            <p:nvPr/>
          </p:nvCxnSpPr>
          <p:spPr>
            <a:xfrm flipH="1">
              <a:off x="887987" y="2232000"/>
              <a:ext cx="1470403" cy="0"/>
            </a:xfrm>
            <a:prstGeom prst="lin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EA72512-36ED-41E5-AE43-A9D440DB6FC8}"/>
              </a:ext>
            </a:extLst>
          </p:cNvPr>
          <p:cNvGrpSpPr/>
          <p:nvPr/>
        </p:nvGrpSpPr>
        <p:grpSpPr>
          <a:xfrm>
            <a:off x="887987" y="3153600"/>
            <a:ext cx="11020813" cy="550799"/>
            <a:chOff x="887987" y="2232000"/>
            <a:chExt cx="11020813" cy="55079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B30D3D4-66A0-4597-AFE7-1B939B4A954B}"/>
                </a:ext>
              </a:extLst>
            </p:cNvPr>
            <p:cNvSpPr/>
            <p:nvPr/>
          </p:nvSpPr>
          <p:spPr>
            <a:xfrm>
              <a:off x="2358390" y="2232000"/>
              <a:ext cx="9550410" cy="55079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FF90597-8843-4FDF-BECE-5BF34E1994CA}"/>
                </a:ext>
              </a:extLst>
            </p:cNvPr>
            <p:cNvSpPr txBox="1"/>
            <p:nvPr/>
          </p:nvSpPr>
          <p:spPr>
            <a:xfrm>
              <a:off x="887987" y="2232000"/>
              <a:ext cx="12563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Draw detail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7485C8A-C482-44F3-94B8-0125A4F833A4}"/>
                </a:ext>
              </a:extLst>
            </p:cNvPr>
            <p:cNvCxnSpPr/>
            <p:nvPr/>
          </p:nvCxnSpPr>
          <p:spPr>
            <a:xfrm flipH="1">
              <a:off x="887987" y="2232000"/>
              <a:ext cx="1470403" cy="0"/>
            </a:xfrm>
            <a:prstGeom prst="lin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9DA17F-ACA5-4D9B-8F33-B91ACA902D00}"/>
              </a:ext>
            </a:extLst>
          </p:cNvPr>
          <p:cNvGrpSpPr/>
          <p:nvPr/>
        </p:nvGrpSpPr>
        <p:grpSpPr>
          <a:xfrm>
            <a:off x="887987" y="4610132"/>
            <a:ext cx="11020813" cy="1200329"/>
            <a:chOff x="887987" y="2232000"/>
            <a:chExt cx="11020813" cy="120032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08964BC-92E1-42C8-A3B5-87D3536731D1}"/>
                </a:ext>
              </a:extLst>
            </p:cNvPr>
            <p:cNvSpPr/>
            <p:nvPr/>
          </p:nvSpPr>
          <p:spPr>
            <a:xfrm>
              <a:off x="2358390" y="2232001"/>
              <a:ext cx="9550410" cy="42266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D876E35-E00A-48AF-91D5-B18609B67A65}"/>
                </a:ext>
              </a:extLst>
            </p:cNvPr>
            <p:cNvSpPr txBox="1"/>
            <p:nvPr/>
          </p:nvSpPr>
          <p:spPr>
            <a:xfrm>
              <a:off x="887987" y="2232000"/>
              <a:ext cx="119281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Assign data and load image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9C8B260-6008-4610-BE61-1C853F10934D}"/>
                </a:ext>
              </a:extLst>
            </p:cNvPr>
            <p:cNvCxnSpPr/>
            <p:nvPr/>
          </p:nvCxnSpPr>
          <p:spPr>
            <a:xfrm flipH="1">
              <a:off x="887987" y="2232000"/>
              <a:ext cx="1470403" cy="0"/>
            </a:xfrm>
            <a:prstGeom prst="lin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0" name="Arrow: Pentagon 19">
            <a:extLst>
              <a:ext uri="{FF2B5EF4-FFF2-40B4-BE49-F238E27FC236}">
                <a16:creationId xmlns:a16="http://schemas.microsoft.com/office/drawing/2014/main" id="{5F5D933F-B468-4CA2-BB83-483AA6A54CC3}"/>
              </a:ext>
            </a:extLst>
          </p:cNvPr>
          <p:cNvSpPr/>
          <p:nvPr/>
        </p:nvSpPr>
        <p:spPr>
          <a:xfrm flipH="1">
            <a:off x="7966705" y="3285334"/>
            <a:ext cx="2066400" cy="128016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Format time</a:t>
            </a:r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D9D122B6-7270-42BC-8D2A-3D1060479196}"/>
              </a:ext>
            </a:extLst>
          </p:cNvPr>
          <p:cNvSpPr/>
          <p:nvPr/>
        </p:nvSpPr>
        <p:spPr>
          <a:xfrm flipH="1">
            <a:off x="6262280" y="3428999"/>
            <a:ext cx="2066400" cy="128016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Get temperature</a:t>
            </a:r>
          </a:p>
        </p:txBody>
      </p:sp>
      <p:sp>
        <p:nvSpPr>
          <p:cNvPr id="22" name="Arrow: Pentagon 21">
            <a:extLst>
              <a:ext uri="{FF2B5EF4-FFF2-40B4-BE49-F238E27FC236}">
                <a16:creationId xmlns:a16="http://schemas.microsoft.com/office/drawing/2014/main" id="{EA9D615F-EC3F-4C7C-B3C4-F25C1E76A564}"/>
              </a:ext>
            </a:extLst>
          </p:cNvPr>
          <p:cNvSpPr/>
          <p:nvPr/>
        </p:nvSpPr>
        <p:spPr>
          <a:xfrm flipH="1">
            <a:off x="5127969" y="3566699"/>
            <a:ext cx="2066400" cy="128016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Load weather icon</a:t>
            </a:r>
          </a:p>
        </p:txBody>
      </p:sp>
    </p:spTree>
    <p:extLst>
      <p:ext uri="{BB962C8B-B14F-4D97-AF65-F5344CB8AC3E}">
        <p14:creationId xmlns:p14="http://schemas.microsoft.com/office/powerpoint/2010/main" val="191652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CC151D-3E87-49F8-947C-F3CD2D5C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NYTIME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sz="1400" dirty="0">
                <a:solidFill>
                  <a:srgbClr val="FF0000"/>
                </a:solidFill>
              </a:rPr>
              <a:t>https://editor.p5js.org/Zipexpo/sketches/lZdpjJSYS</a:t>
            </a:r>
          </a:p>
        </p:txBody>
      </p:sp>
      <p:pic>
        <p:nvPicPr>
          <p:cNvPr id="16" name="Picture Placeholder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412500-6413-49D6-ACAA-D833D1CD4E21}"/>
              </a:ext>
            </a:extLst>
          </p:cNvPr>
          <p:cNvPicPr>
            <a:picLocks noGrp="1" noChangeAspect="1"/>
          </p:cNvPicPr>
          <p:nvPr>
            <p:ph type="pic" sz="quarter" idx="71"/>
          </p:nvPr>
        </p:nvPicPr>
        <p:blipFill rotWithShape="1">
          <a:blip r:embed="rId2"/>
          <a:srcRect l="443" r="15455"/>
          <a:stretch/>
        </p:blipFill>
        <p:spPr>
          <a:xfrm>
            <a:off x="1104901" y="0"/>
            <a:ext cx="5402083" cy="6858000"/>
          </a:xfrm>
        </p:spPr>
      </p:pic>
    </p:spTree>
    <p:extLst>
      <p:ext uri="{BB962C8B-B14F-4D97-AF65-F5344CB8AC3E}">
        <p14:creationId xmlns:p14="http://schemas.microsoft.com/office/powerpoint/2010/main" val="498051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FD9A75-96DB-40E0-8C3A-A1D4076D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520" y="132925"/>
            <a:ext cx="2491740" cy="853814"/>
          </a:xfrm>
        </p:spPr>
        <p:txBody>
          <a:bodyPr>
            <a:normAutofit/>
          </a:bodyPr>
          <a:lstStyle/>
          <a:p>
            <a:r>
              <a:rPr lang="en-US" sz="4400" b="1" dirty="0"/>
              <a:t>NYTIME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1E555-8731-4204-868A-0A629D961AB6}"/>
              </a:ext>
            </a:extLst>
          </p:cNvPr>
          <p:cNvSpPr/>
          <p:nvPr/>
        </p:nvSpPr>
        <p:spPr>
          <a:xfrm>
            <a:off x="3832272" y="350334"/>
            <a:ext cx="4912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https://editor.p5js.org/Zipexpo/sketches/lZdpjJSYS</a:t>
            </a:r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9F46004-2061-4A98-98B9-06B92AE197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9191903"/>
              </p:ext>
            </p:extLst>
          </p:nvPr>
        </p:nvGraphicFramePr>
        <p:xfrm>
          <a:off x="2224746" y="791667"/>
          <a:ext cx="8128000" cy="16707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CF8E206B-3B1E-4DD0-B245-A53E6CFE7E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3687" y="2566800"/>
            <a:ext cx="10487025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41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Fashion Brochure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0C0C0C"/>
      </a:accent2>
      <a:accent3>
        <a:srgbClr val="595959"/>
      </a:accent3>
      <a:accent4>
        <a:srgbClr val="F9D5E9"/>
      </a:accent4>
      <a:accent5>
        <a:srgbClr val="EE81BD"/>
      </a:accent5>
      <a:accent6>
        <a:srgbClr val="D54773"/>
      </a:accent6>
      <a:hlink>
        <a:srgbClr val="C830CC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presentationTF16411254.potx" id="{856A3638-C89C-468F-B2D3-94DA7F701BF7}" vid="{2B0C2FFE-1B57-46B1-BD5A-BF924309ED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Fashion Brochure">
    <a:dk1>
      <a:sysClr val="windowText" lastClr="000000"/>
    </a:dk1>
    <a:lt1>
      <a:sysClr val="window" lastClr="FFFFFF"/>
    </a:lt1>
    <a:dk2>
      <a:srgbClr val="454551"/>
    </a:dk2>
    <a:lt2>
      <a:srgbClr val="D8D9DC"/>
    </a:lt2>
    <a:accent1>
      <a:srgbClr val="E32D91"/>
    </a:accent1>
    <a:accent2>
      <a:srgbClr val="0C0C0C"/>
    </a:accent2>
    <a:accent3>
      <a:srgbClr val="595959"/>
    </a:accent3>
    <a:accent4>
      <a:srgbClr val="F9D5E9"/>
    </a:accent4>
    <a:accent5>
      <a:srgbClr val="EE81BD"/>
    </a:accent5>
    <a:accent6>
      <a:srgbClr val="D54773"/>
    </a:accent6>
    <a:hlink>
      <a:srgbClr val="C830CC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2" ma:contentTypeDescription="Create a new document." ma:contentTypeScope="" ma:versionID="04f016a7bc73685bff7cc2dcbc02ec1e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bbb935865caffd96ca587cd4bd43fb0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89b357b8-24de-4efd-83d6-488c2953c3ca" xsi:nil="true"/>
  </documentManagement>
</p:properties>
</file>

<file path=customXml/itemProps1.xml><?xml version="1.0" encoding="utf-8"?>
<ds:datastoreItem xmlns:ds="http://schemas.openxmlformats.org/officeDocument/2006/customXml" ds:itemID="{533653D2-4044-463A-9D34-A26EFA126F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b357b8-24de-4efd-83d6-488c2953c3ca"/>
    <ds:schemaRef ds:uri="a6e42570-7845-4378-8e20-72d8f65608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D0B596E-8E5F-4DB7-9C0B-A416410C0FA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71DA07E-9A1F-402C-A357-ABD24F8C703B}">
  <ds:schemaRefs>
    <ds:schemaRef ds:uri="http://schemas.openxmlformats.org/package/2006/metadata/core-properties"/>
    <ds:schemaRef ds:uri="http://schemas.microsoft.com/office/2006/metadata/properties"/>
    <ds:schemaRef ds:uri="http://purl.org/dc/dcmitype/"/>
    <ds:schemaRef ds:uri="89b357b8-24de-4efd-83d6-488c2953c3ca"/>
    <ds:schemaRef ds:uri="http://purl.org/dc/terms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a6e42570-7845-4378-8e20-72d8f65608c5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346</Words>
  <Application>Microsoft Macintosh PowerPoint</Application>
  <PresentationFormat>Widescreen</PresentationFormat>
  <Paragraphs>60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Examples</vt:lpstr>
      <vt:lpstr>Contents</vt:lpstr>
      <vt:lpstr>CAMERA</vt:lpstr>
      <vt:lpstr>CAMERA</vt:lpstr>
      <vt:lpstr>Weather</vt:lpstr>
      <vt:lpstr>PowerPoint Presentation</vt:lpstr>
      <vt:lpstr>PowerPoint Presentation</vt:lpstr>
      <vt:lpstr>NYTIME</vt:lpstr>
      <vt:lpstr>NYTIME</vt:lpstr>
      <vt:lpstr>NYTIME</vt:lpstr>
      <vt:lpstr>NYTIME</vt:lpstr>
      <vt:lpstr>NYTIME</vt:lpstr>
      <vt:lpstr>Music player</vt:lpstr>
      <vt:lpstr>MUSIC PLAYER</vt:lpstr>
      <vt:lpstr>MUSIC PLAYER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2019-10-25T16:06:04Z</dcterms:created>
  <dcterms:modified xsi:type="dcterms:W3CDTF">2021-04-07T20:11:40Z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0x0101002521271DC8229C49A552750EAF0BEE92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v-abdarl@microsoft.com</vt:lpwstr>
  </property>
  <property fmtid="{D5CDD505-2E9C-101B-9397-08002B2CF9AE}" pid="6" name="MSIP_Label_f42aa342-8706-4288-bd11-ebb85995028c_SetDate">
    <vt:lpwstr>2019-09-16T17:45:25.4683162Z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ActionId">
    <vt:lpwstr>8ef93bfa-e75c-4ec4-a02e-92799f1df6c9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